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319" r:id="rId2"/>
    <p:sldId id="321" r:id="rId3"/>
    <p:sldId id="322" r:id="rId4"/>
    <p:sldId id="354" r:id="rId5"/>
    <p:sldId id="353" r:id="rId6"/>
    <p:sldId id="340" r:id="rId7"/>
    <p:sldId id="355" r:id="rId8"/>
    <p:sldId id="356" r:id="rId9"/>
    <p:sldId id="304" r:id="rId10"/>
  </p:sldIdLst>
  <p:sldSz cx="12192000" cy="6858000"/>
  <p:notesSz cx="6858000" cy="9144000"/>
  <p:embeddedFontLst>
    <p:embeddedFont>
      <p:font typeface="宋体" pitchFamily="2" charset="-122"/>
      <p:regular r:id="rId12"/>
    </p:embeddedFont>
    <p:embeddedFont>
      <p:font typeface="微软雅黑 Light" pitchFamily="34" charset="-122"/>
      <p:regular r:id="rId13"/>
    </p:embeddedFont>
    <p:embeddedFont>
      <p:font typeface="微软雅黑" pitchFamily="34" charset="-122"/>
      <p:regular r:id="rId14"/>
      <p:bold r:id="rId15"/>
    </p:embeddedFont>
    <p:embeddedFont>
      <p:font typeface="Matura MT Script Capitals" charset="0"/>
      <p:regular r:id="rId16"/>
    </p:embeddedFont>
    <p:embeddedFont>
      <p:font typeface="等线 Light" charset="-122"/>
      <p:regular r:id="rId17"/>
    </p:embeddedFont>
    <p:embeddedFont>
      <p:font typeface="仓耳羽辰体-谷力 W05" charset="-122"/>
      <p:regular r:id="rId18"/>
    </p:embeddedFont>
    <p:embeddedFont>
      <p:font typeface="Calibri" pitchFamily="34" charset="0"/>
      <p:regular r:id="rId19"/>
      <p:bold r:id="rId20"/>
      <p:italic r:id="rId21"/>
      <p:boldItalic r:id="rId22"/>
    </p:embeddedFont>
    <p:embeddedFont>
      <p:font typeface="等线" charset="-122"/>
      <p:regular r:id="rId23"/>
      <p:bold r:id="rId24"/>
    </p:embeddedFont>
  </p:embeddedFontLst>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4A"/>
    <a:srgbClr val="FFC38B"/>
    <a:srgbClr val="FFCE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8" autoAdjust="0"/>
    <p:restoredTop sz="94615" autoAdjust="0"/>
  </p:normalViewPr>
  <p:slideViewPr>
    <p:cSldViewPr snapToGrid="0">
      <p:cViewPr>
        <p:scale>
          <a:sx n="70" d="100"/>
          <a:sy n="70" d="100"/>
        </p:scale>
        <p:origin x="12"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14181-9786-470E-ABF7-F2E4446A2803}" type="datetimeFigureOut">
              <a:rPr lang="zh-CN" altLang="en-US" smtClean="0"/>
              <a:t>2021/10/8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7DE55-BD7B-401C-AA40-53BBCE2CBCE0}" type="slidenum">
              <a:rPr lang="zh-CN" altLang="en-US" smtClean="0"/>
              <a:t>‹#›</a:t>
            </a:fld>
            <a:endParaRPr lang="zh-CN" altLang="en-US"/>
          </a:p>
        </p:txBody>
      </p:sp>
    </p:spTree>
    <p:extLst>
      <p:ext uri="{BB962C8B-B14F-4D97-AF65-F5344CB8AC3E}">
        <p14:creationId xmlns:p14="http://schemas.microsoft.com/office/powerpoint/2010/main" val="842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380388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5818A2A-893A-4C16-A8E0-E72037513C1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E8CBCCE0-2CC1-4047-8176-9A3A8D895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DA9C105B-CD1A-4A78-B45D-34F81E6AAA46}"/>
              </a:ext>
            </a:extLst>
          </p:cNvPr>
          <p:cNvSpPr>
            <a:spLocks noGrp="1"/>
          </p:cNvSpPr>
          <p:nvPr>
            <p:ph type="dt" sz="half" idx="10"/>
          </p:nvPr>
        </p:nvSpPr>
        <p:spPr/>
        <p:txBody>
          <a:bodyPr/>
          <a:lstStyle/>
          <a:p>
            <a:fld id="{78DC1D54-5805-4D40-B801-1A331E8BC5DA}" type="datetimeFigureOut">
              <a:rPr lang="zh-CN" altLang="en-US" smtClean="0"/>
              <a:t>2021/10/8</a:t>
            </a:fld>
            <a:endParaRPr lang="zh-CN" altLang="en-US"/>
          </a:p>
        </p:txBody>
      </p:sp>
      <p:sp>
        <p:nvSpPr>
          <p:cNvPr id="5" name="页脚占位符 4">
            <a:extLst>
              <a:ext uri="{FF2B5EF4-FFF2-40B4-BE49-F238E27FC236}">
                <a16:creationId xmlns="" xmlns:a16="http://schemas.microsoft.com/office/drawing/2014/main" id="{F0FE523F-8926-4B6B-8D41-1B83EAAF21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81E42499-61AB-49F3-B461-00914A8E7C67}"/>
              </a:ext>
            </a:extLst>
          </p:cNvPr>
          <p:cNvSpPr>
            <a:spLocks noGrp="1"/>
          </p:cNvSpPr>
          <p:nvPr>
            <p:ph type="sldNum" sz="quarter" idx="12"/>
          </p:nvPr>
        </p:nvSpPr>
        <p:spPr/>
        <p:txBody>
          <a:bodyPr/>
          <a:lstStyle/>
          <a:p>
            <a:fld id="{739C62F9-7AAC-4EC2-8551-F74B0C7AC04A}" type="slidenum">
              <a:rPr lang="zh-CN" altLang="en-US" smtClean="0"/>
              <a:t>‹#›</a:t>
            </a:fld>
            <a:endParaRPr lang="zh-CN" altLang="en-US"/>
          </a:p>
        </p:txBody>
      </p:sp>
    </p:spTree>
    <p:extLst>
      <p:ext uri="{BB962C8B-B14F-4D97-AF65-F5344CB8AC3E}">
        <p14:creationId xmlns:p14="http://schemas.microsoft.com/office/powerpoint/2010/main" val="35678552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3250B69D-E236-4F2F-9CF0-7D7ECB2EAB24}"/>
              </a:ext>
            </a:extLst>
          </p:cNvPr>
          <p:cNvSpPr>
            <a:spLocks noGrp="1"/>
          </p:cNvSpPr>
          <p:nvPr>
            <p:ph type="dt" sz="half" idx="10"/>
          </p:nvPr>
        </p:nvSpPr>
        <p:spPr/>
        <p:txBody>
          <a:bodyPr/>
          <a:lstStyle/>
          <a:p>
            <a:fld id="{78DC1D54-5805-4D40-B801-1A331E8BC5DA}" type="datetimeFigureOut">
              <a:rPr lang="zh-CN" altLang="en-US" smtClean="0"/>
              <a:t>2021/10/8</a:t>
            </a:fld>
            <a:endParaRPr lang="zh-CN" altLang="en-US"/>
          </a:p>
        </p:txBody>
      </p:sp>
      <p:sp>
        <p:nvSpPr>
          <p:cNvPr id="3" name="页脚占位符 2">
            <a:extLst>
              <a:ext uri="{FF2B5EF4-FFF2-40B4-BE49-F238E27FC236}">
                <a16:creationId xmlns="" xmlns:a16="http://schemas.microsoft.com/office/drawing/2014/main" id="{D35DC152-1957-4A19-BCB0-C496DCCB51B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22AFCBCC-BCCF-4988-99B4-413E066132ED}"/>
              </a:ext>
            </a:extLst>
          </p:cNvPr>
          <p:cNvSpPr>
            <a:spLocks noGrp="1"/>
          </p:cNvSpPr>
          <p:nvPr>
            <p:ph type="sldNum" sz="quarter" idx="12"/>
          </p:nvPr>
        </p:nvSpPr>
        <p:spPr/>
        <p:txBody>
          <a:bodyPr/>
          <a:lstStyle/>
          <a:p>
            <a:fld id="{739C62F9-7AAC-4EC2-8551-F74B0C7AC04A}" type="slidenum">
              <a:rPr lang="zh-CN" altLang="en-US" smtClean="0"/>
              <a:t>‹#›</a:t>
            </a:fld>
            <a:endParaRPr lang="zh-CN" altLang="en-US"/>
          </a:p>
        </p:txBody>
      </p:sp>
    </p:spTree>
    <p:extLst>
      <p:ext uri="{BB962C8B-B14F-4D97-AF65-F5344CB8AC3E}">
        <p14:creationId xmlns:p14="http://schemas.microsoft.com/office/powerpoint/2010/main" val="427087948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3692792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7412717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324110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0821368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44" y="198034"/>
            <a:ext cx="11823312" cy="6461933"/>
          </a:xfrm>
          <a:prstGeom prst="rect">
            <a:avLst/>
          </a:prstGeom>
        </p:spPr>
      </p:pic>
      <p:sp>
        <p:nvSpPr>
          <p:cNvPr id="2" name="标题 1"/>
          <p:cNvSpPr>
            <a:spLocks noGrp="1"/>
          </p:cNvSpPr>
          <p:nvPr>
            <p:ph type="title" hasCustomPrompt="1"/>
          </p:nvPr>
        </p:nvSpPr>
        <p:spPr>
          <a:xfrm>
            <a:off x="499797" y="318559"/>
            <a:ext cx="10972800" cy="466064"/>
          </a:xfrm>
        </p:spPr>
        <p:txBody>
          <a:bodyPr>
            <a:noAutofit/>
          </a:bodyPr>
          <a:lstStyle>
            <a:lvl1pPr algn="l">
              <a:defRPr sz="2700"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smtClean="0"/>
              <a:t>第一部分  点击此处输入您的标题</a:t>
            </a:r>
            <a:endParaRPr lang="zh-CN" altLang="en-US" dirty="0"/>
          </a:p>
        </p:txBody>
      </p:sp>
      <p:sp>
        <p:nvSpPr>
          <p:cNvPr id="3" name="日期占位符 2"/>
          <p:cNvSpPr>
            <a:spLocks noGrp="1"/>
          </p:cNvSpPr>
          <p:nvPr>
            <p:ph type="dt" sz="half" idx="10"/>
          </p:nvPr>
        </p:nvSpPr>
        <p:spPr/>
        <p:txBody>
          <a:bodyPr/>
          <a:lstStyle/>
          <a:p>
            <a:fld id="{32274D81-BE9C-4C9D-8371-8BC208C7A872}" type="datetimeFigureOut">
              <a:rPr lang="zh-CN" altLang="en-US" smtClean="0"/>
              <a:t>2021/10/8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11232571" y="6282448"/>
            <a:ext cx="958165"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userDrawn="1"/>
        </p:nvSpPr>
        <p:spPr>
          <a:xfrm>
            <a:off x="11300685" y="6248767"/>
            <a:ext cx="581784" cy="451405"/>
          </a:xfrm>
          <a:prstGeom prst="rect">
            <a:avLst/>
          </a:prstGeom>
          <a:noFill/>
        </p:spPr>
        <p:txBody>
          <a:bodyPr wrap="none" lIns="121917" tIns="60958" rIns="121917" bIns="60958" rtlCol="0">
            <a:spAutoFit/>
          </a:bodyPr>
          <a:lstStyle/>
          <a:p>
            <a:fld id="{15E71900-10A2-4CC6-8A82-1659C4480C15}" type="slidenum">
              <a:rPr lang="zh-CN" altLang="en-US" sz="2100" smtClean="0">
                <a:solidFill>
                  <a:schemeClr val="tx1">
                    <a:lumMod val="65000"/>
                    <a:lumOff val="35000"/>
                  </a:schemeClr>
                </a:solidFill>
              </a:rPr>
              <a:pPr/>
              <a:t>‹#›</a:t>
            </a:fld>
            <a:endParaRPr lang="zh-CN" altLang="en-US" sz="2100" dirty="0">
              <a:solidFill>
                <a:schemeClr val="tx1">
                  <a:lumMod val="65000"/>
                  <a:lumOff val="35000"/>
                </a:schemeClr>
              </a:solidFill>
            </a:endParaRPr>
          </a:p>
        </p:txBody>
      </p:sp>
    </p:spTree>
    <p:extLst>
      <p:ext uri="{BB962C8B-B14F-4D97-AF65-F5344CB8AC3E}">
        <p14:creationId xmlns:p14="http://schemas.microsoft.com/office/powerpoint/2010/main" val="20099667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34290C14-100E-46C7-9AC0-C7114E79C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33112AAE-55C5-4135-B689-6C95749C4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E0602591-AA23-489E-8931-23E4EC111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C1D54-5805-4D40-B801-1A331E8BC5DA}" type="datetimeFigureOut">
              <a:rPr lang="zh-CN" altLang="en-US" smtClean="0"/>
              <a:t>2021/10/8</a:t>
            </a:fld>
            <a:endParaRPr lang="zh-CN" altLang="en-US"/>
          </a:p>
        </p:txBody>
      </p:sp>
      <p:sp>
        <p:nvSpPr>
          <p:cNvPr id="5" name="页脚占位符 4">
            <a:extLst>
              <a:ext uri="{FF2B5EF4-FFF2-40B4-BE49-F238E27FC236}">
                <a16:creationId xmlns="" xmlns:a16="http://schemas.microsoft.com/office/drawing/2014/main" id="{CF242E47-99D2-42FF-8784-4927BFE00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A2920818-F7F4-4740-A700-853441E3B4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62F9-7AAC-4EC2-8551-F74B0C7AC04A}" type="slidenum">
              <a:rPr lang="zh-CN" altLang="en-US" smtClean="0"/>
              <a:t>‹#›</a:t>
            </a:fld>
            <a:endParaRPr lang="zh-CN" altLang="en-US"/>
          </a:p>
        </p:txBody>
      </p:sp>
      <p:pic>
        <p:nvPicPr>
          <p:cNvPr id="8" name="图片 7">
            <a:extLst>
              <a:ext uri="{FF2B5EF4-FFF2-40B4-BE49-F238E27FC236}">
                <a16:creationId xmlns="" xmlns:a16="http://schemas.microsoft.com/office/drawing/2014/main" id="{BDA00C37-2CE3-43AB-BEE6-7DF7BAFCC96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6200000">
            <a:off x="2655967" y="-2678035"/>
            <a:ext cx="6880067" cy="12192001"/>
          </a:xfrm>
          <a:prstGeom prst="rect">
            <a:avLst/>
          </a:prstGeom>
        </p:spPr>
      </p:pic>
    </p:spTree>
    <p:extLst>
      <p:ext uri="{BB962C8B-B14F-4D97-AF65-F5344CB8AC3E}">
        <p14:creationId xmlns:p14="http://schemas.microsoft.com/office/powerpoint/2010/main" val="10695082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6" r:id="rId3"/>
    <p:sldLayoutId id="2147483667" r:id="rId4"/>
    <p:sldLayoutId id="2147483665" r:id="rId5"/>
    <p:sldLayoutId id="2147483664" r:id="rId6"/>
    <p:sldLayoutId id="2147483668" r:id="rId7"/>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198" y="0"/>
            <a:ext cx="8809795" cy="1935747"/>
          </a:xfrm>
          <a:prstGeom prst="rect">
            <a:avLst/>
          </a:prstGeom>
        </p:spPr>
      </p:pic>
      <p:pic>
        <p:nvPicPr>
          <p:cNvPr id="9"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766" y="4650318"/>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2575739" y="5709644"/>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88195" y="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929554" y="5290946"/>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61562" y="4654314"/>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文本框 13">
            <a:extLst>
              <a:ext uri="{FF2B5EF4-FFF2-40B4-BE49-F238E27FC236}">
                <a16:creationId xmlns:a16="http://schemas.microsoft.com/office/drawing/2014/main" xmlns="" id="{AEF472D5-818C-4FD2-A11A-0FF44637BC59}"/>
              </a:ext>
            </a:extLst>
          </p:cNvPr>
          <p:cNvSpPr txBox="1"/>
          <p:nvPr/>
        </p:nvSpPr>
        <p:spPr>
          <a:xfrm>
            <a:off x="4384842" y="2680002"/>
            <a:ext cx="2735544" cy="707886"/>
          </a:xfrm>
          <a:prstGeom prst="rect">
            <a:avLst/>
          </a:prstGeom>
          <a:noFill/>
        </p:spPr>
        <p:txBody>
          <a:bodyPr wrap="square" rtlCol="0">
            <a:spAutoFit/>
          </a:bodyPr>
          <a:lstStyle/>
          <a:p>
            <a:pPr algn="ctr"/>
            <a:r>
              <a:rPr lang="en-US" altLang="zh-CN" sz="4000" b="1" u="sng" dirty="0" err="1" smtClean="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Tiếng</a:t>
            </a:r>
            <a:r>
              <a:rPr lang="en-US" altLang="zh-CN" sz="4000" b="1" u="sng" dirty="0" smtClean="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 </a:t>
            </a:r>
            <a:r>
              <a:rPr lang="en-US" altLang="zh-CN" sz="4000" b="1" u="sng" dirty="0" err="1" smtClean="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Việt</a:t>
            </a:r>
            <a:endParaRPr lang="en-US" altLang="zh-CN" sz="4000" b="1" u="sng" dirty="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endParaRPr>
          </a:p>
        </p:txBody>
      </p:sp>
      <p:sp>
        <p:nvSpPr>
          <p:cNvPr id="16" name="文本框 13">
            <a:extLst>
              <a:ext uri="{FF2B5EF4-FFF2-40B4-BE49-F238E27FC236}">
                <a16:creationId xmlns:a16="http://schemas.microsoft.com/office/drawing/2014/main" xmlns="" id="{AEF472D5-818C-4FD2-A11A-0FF44637BC59}"/>
              </a:ext>
            </a:extLst>
          </p:cNvPr>
          <p:cNvSpPr txBox="1"/>
          <p:nvPr/>
        </p:nvSpPr>
        <p:spPr>
          <a:xfrm>
            <a:off x="853278" y="3373594"/>
            <a:ext cx="10485444" cy="2400657"/>
          </a:xfrm>
          <a:prstGeom prst="rect">
            <a:avLst/>
          </a:prstGeom>
          <a:noFill/>
        </p:spPr>
        <p:txBody>
          <a:bodyPr wrap="square" rtlCol="0">
            <a:spAutoFit/>
          </a:bodyPr>
          <a:lstStyle/>
          <a:p>
            <a:pPr algn="ctr"/>
            <a:r>
              <a:rPr lang="en-US" altLang="zh-CN" sz="6600" u="sng" dirty="0" err="1" smtClean="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Bài</a:t>
            </a:r>
            <a:r>
              <a:rPr lang="en-US" altLang="zh-CN" sz="6600" u="sng" dirty="0" smtClean="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 6B</a:t>
            </a:r>
            <a:r>
              <a:rPr lang="en-US" altLang="zh-CN" sz="6600" dirty="0" smtClean="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 </a:t>
            </a:r>
            <a:r>
              <a:rPr lang="en-US" altLang="zh-CN" sz="6600" dirty="0" err="1" smtClean="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Đoàn</a:t>
            </a:r>
            <a:r>
              <a:rPr lang="en-US" altLang="zh-CN" sz="6600" dirty="0" smtClean="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 </a:t>
            </a:r>
            <a:r>
              <a:rPr lang="en-US" altLang="zh-CN" sz="6600" dirty="0" err="1" smtClean="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kết</a:t>
            </a:r>
            <a:r>
              <a:rPr lang="en-US" altLang="zh-CN" sz="6600" dirty="0" smtClean="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 </a:t>
            </a:r>
            <a:r>
              <a:rPr lang="en-US" altLang="zh-CN" sz="6600" dirty="0" err="1" smtClean="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đấu</a:t>
            </a:r>
            <a:r>
              <a:rPr lang="en-US" altLang="zh-CN" sz="6600" dirty="0" smtClean="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 </a:t>
            </a:r>
            <a:r>
              <a:rPr lang="en-US" altLang="zh-CN" sz="6600" dirty="0" err="1" smtClean="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tranh</a:t>
            </a:r>
            <a:r>
              <a:rPr lang="en-US" altLang="zh-CN" sz="6600" dirty="0" smtClean="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 </a:t>
            </a:r>
            <a:r>
              <a:rPr lang="en-US" altLang="zh-CN" sz="6600" dirty="0" err="1" smtClean="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vì</a:t>
            </a:r>
            <a:r>
              <a:rPr lang="en-US" altLang="zh-CN" sz="6600" dirty="0" smtClean="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 </a:t>
            </a:r>
            <a:r>
              <a:rPr lang="en-US" altLang="zh-CN" sz="6600" dirty="0" err="1" smtClean="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hòa</a:t>
            </a:r>
            <a:r>
              <a:rPr lang="en-US" altLang="zh-CN" sz="6600" dirty="0" smtClean="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 </a:t>
            </a:r>
            <a:r>
              <a:rPr lang="en-US" altLang="zh-CN" sz="6600" dirty="0" err="1" smtClean="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bình</a:t>
            </a:r>
            <a:r>
              <a:rPr lang="en-US" altLang="zh-CN" sz="6600" dirty="0" smtClean="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 ( </a:t>
            </a:r>
            <a:r>
              <a:rPr lang="en-US" altLang="zh-CN" sz="6600" dirty="0" err="1" smtClean="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tiết</a:t>
            </a:r>
            <a:r>
              <a:rPr lang="en-US" altLang="zh-CN" sz="6600" dirty="0" smtClean="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 2 )</a:t>
            </a:r>
            <a:endParaRPr lang="vi-VN" altLang="zh-CN" sz="6600" dirty="0">
              <a:solidFill>
                <a:srgbClr val="C0000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endParaRPr>
          </a:p>
          <a:p>
            <a:pPr algn="r"/>
            <a:endParaRPr lang="zh-CN" altLang="en-US" i="1" dirty="0">
              <a:solidFill>
                <a:schemeClr val="accent2">
                  <a:lumMod val="50000"/>
                </a:schemeClr>
              </a:solidFill>
              <a:latin typeface="Matura MT Script Capitals" pitchFamily="66" charset="0"/>
              <a:ea typeface="inpin heiti" charset="-122"/>
              <a:cs typeface="Times New Roman" panose="02020603050405020304" pitchFamily="18" charset="0"/>
            </a:endParaRPr>
          </a:p>
        </p:txBody>
      </p:sp>
      <p:sp>
        <p:nvSpPr>
          <p:cNvPr id="17" name="TextBox 16"/>
          <p:cNvSpPr txBox="1"/>
          <p:nvPr/>
        </p:nvSpPr>
        <p:spPr>
          <a:xfrm>
            <a:off x="2253130" y="1937095"/>
            <a:ext cx="8173065" cy="677104"/>
          </a:xfrm>
          <a:prstGeom prst="rect">
            <a:avLst/>
          </a:prstGeom>
          <a:noFill/>
        </p:spPr>
        <p:txBody>
          <a:bodyPr wrap="none" lIns="121917" tIns="60958" rIns="121917" bIns="60958" rtlCol="0">
            <a:spAutoFit/>
          </a:bodyPr>
          <a:lstStyle/>
          <a:p>
            <a:pPr algn="ctr"/>
            <a:r>
              <a:rPr lang="en-US" altLang="zh-CN" sz="3600" b="1" dirty="0" err="1" smtClean="0">
                <a:ln w="9525">
                  <a:noFill/>
                </a:ln>
                <a:latin typeface="Arial" pitchFamily="34" charset="0"/>
                <a:ea typeface="方正卡通简体" pitchFamily="65" charset="-122"/>
                <a:cs typeface="Arial" pitchFamily="34" charset="0"/>
              </a:rPr>
              <a:t>Thứ</a:t>
            </a:r>
            <a:r>
              <a:rPr lang="en-US" altLang="zh-CN" sz="3600" b="1" dirty="0" smtClean="0">
                <a:ln w="9525">
                  <a:noFill/>
                </a:ln>
                <a:latin typeface="Arial" pitchFamily="34" charset="0"/>
                <a:ea typeface="方正卡通简体" pitchFamily="65" charset="-122"/>
                <a:cs typeface="Arial" pitchFamily="34" charset="0"/>
              </a:rPr>
              <a:t> ….. </a:t>
            </a:r>
            <a:r>
              <a:rPr lang="en-US" altLang="zh-CN" sz="3600" b="1" dirty="0" err="1" smtClean="0">
                <a:ln w="9525">
                  <a:noFill/>
                </a:ln>
                <a:latin typeface="Arial" pitchFamily="34" charset="0"/>
                <a:ea typeface="方正卡通简体" pitchFamily="65" charset="-122"/>
                <a:cs typeface="Arial" pitchFamily="34" charset="0"/>
              </a:rPr>
              <a:t>ngày</a:t>
            </a:r>
            <a:r>
              <a:rPr lang="en-US" altLang="zh-CN" sz="3600" b="1" dirty="0" smtClean="0">
                <a:ln w="9525">
                  <a:noFill/>
                </a:ln>
                <a:latin typeface="Arial" pitchFamily="34" charset="0"/>
                <a:ea typeface="方正卡通简体" pitchFamily="65" charset="-122"/>
                <a:cs typeface="Arial" pitchFamily="34" charset="0"/>
              </a:rPr>
              <a:t> ….. </a:t>
            </a:r>
            <a:r>
              <a:rPr lang="en-US" altLang="zh-CN" sz="3600" b="1" dirty="0" err="1" smtClean="0">
                <a:ln w="9525">
                  <a:noFill/>
                </a:ln>
                <a:latin typeface="Arial" pitchFamily="34" charset="0"/>
                <a:ea typeface="方正卡通简体" pitchFamily="65" charset="-122"/>
                <a:cs typeface="Arial" pitchFamily="34" charset="0"/>
              </a:rPr>
              <a:t>tháng</a:t>
            </a:r>
            <a:r>
              <a:rPr lang="en-US" altLang="zh-CN" sz="3600" b="1" dirty="0" smtClean="0">
                <a:ln w="9525">
                  <a:noFill/>
                </a:ln>
                <a:latin typeface="Arial" pitchFamily="34" charset="0"/>
                <a:ea typeface="方正卡通简体" pitchFamily="65" charset="-122"/>
                <a:cs typeface="Arial" pitchFamily="34" charset="0"/>
              </a:rPr>
              <a:t> … n</a:t>
            </a:r>
            <a:r>
              <a:rPr lang="vi-VN" altLang="zh-CN" sz="3600" b="1" dirty="0" smtClean="0">
                <a:ln w="9525">
                  <a:noFill/>
                </a:ln>
                <a:latin typeface="Arial" pitchFamily="34" charset="0"/>
                <a:ea typeface="方正卡通简体" pitchFamily="65" charset="-122"/>
                <a:cs typeface="Arial" pitchFamily="34" charset="0"/>
              </a:rPr>
              <a:t>ă</a:t>
            </a:r>
            <a:r>
              <a:rPr lang="en-US" altLang="zh-CN" sz="3600" b="1" dirty="0" smtClean="0">
                <a:ln w="9525">
                  <a:noFill/>
                </a:ln>
                <a:latin typeface="Arial" pitchFamily="34" charset="0"/>
                <a:ea typeface="方正卡通简体" pitchFamily="65" charset="-122"/>
                <a:cs typeface="Arial" pitchFamily="34" charset="0"/>
              </a:rPr>
              <a:t>m 2021</a:t>
            </a:r>
            <a:endParaRPr lang="zh-CN" altLang="en-US" sz="3600" b="1" dirty="0">
              <a:ln w="9525">
                <a:noFill/>
              </a:ln>
              <a:latin typeface="Arial" pitchFamily="34" charset="0"/>
              <a:ea typeface="方正卡通简体" pitchFamily="65" charset="-122"/>
              <a:cs typeface="Arial" pitchFamily="34" charset="0"/>
            </a:endParaRPr>
          </a:p>
        </p:txBody>
      </p:sp>
    </p:spTree>
    <p:extLst>
      <p:ext uri="{BB962C8B-B14F-4D97-AF65-F5344CB8AC3E}">
        <p14:creationId xmlns:p14="http://schemas.microsoft.com/office/powerpoint/2010/main" val="361196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42" presetClass="entr" presetSubtype="0" fill="hold" nodeType="withEffect">
                                  <p:stCondLst>
                                    <p:cond delay="88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1" dur="5750" fill="hold"/>
                                        <p:tgtEl>
                                          <p:spTgt spid="13"/>
                                        </p:tgtEl>
                                        <p:attrNameLst>
                                          <p:attrName>ppt_x</p:attrName>
                                          <p:attrName>ppt_y</p:attrName>
                                        </p:attrNameLst>
                                      </p:cBhvr>
                                    </p:animMotion>
                                  </p:childTnLst>
                                </p:cTn>
                              </p:par>
                              <p:par>
                                <p:cTn id="32" presetID="42" presetClass="entr" presetSubtype="0" fill="hold" nodeType="withEffect">
                                  <p:stCondLst>
                                    <p:cond delay="156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5"/>
                                        </p:tgtEl>
                                        <p:attrNameLst>
                                          <p:attrName>ppt_y</p:attrName>
                                        </p:attrNameLst>
                                      </p:cBhvr>
                                      <p:tavLst>
                                        <p:tav tm="0">
                                          <p:val>
                                            <p:strVal val="#ppt_y"/>
                                          </p:val>
                                        </p:tav>
                                        <p:tav tm="100000">
                                          <p:val>
                                            <p:strVal val="#ppt_y"/>
                                          </p:val>
                                        </p:tav>
                                      </p:tavLst>
                                    </p:anim>
                                    <p:anim calcmode="lin" valueType="num">
                                      <p:cBhvr>
                                        <p:cTn id="4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Box 87"/>
          <p:cNvSpPr>
            <a:spLocks noChangeArrowheads="1"/>
          </p:cNvSpPr>
          <p:nvPr/>
        </p:nvSpPr>
        <p:spPr bwMode="auto">
          <a:xfrm>
            <a:off x="1653920" y="2387602"/>
            <a:ext cx="884211"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1900" b="1" dirty="0">
                <a:solidFill>
                  <a:schemeClr val="bg1"/>
                </a:solidFill>
                <a:latin typeface="微软雅黑" pitchFamily="34" charset="-122"/>
                <a:ea typeface="微软雅黑" pitchFamily="34" charset="-122"/>
                <a:sym typeface="Arial" pitchFamily="34" charset="0"/>
              </a:rPr>
              <a:t>标题</a:t>
            </a:r>
            <a:r>
              <a:rPr lang="en-US" altLang="zh-CN" sz="1900" b="1" dirty="0">
                <a:solidFill>
                  <a:schemeClr val="bg1"/>
                </a:solidFill>
                <a:latin typeface="微软雅黑" pitchFamily="34" charset="-122"/>
                <a:ea typeface="微软雅黑" pitchFamily="34" charset="-122"/>
                <a:sym typeface="Arial" pitchFamily="34" charset="0"/>
              </a:rPr>
              <a:t>1</a:t>
            </a:r>
            <a:endParaRPr lang="zh-CN" altLang="en-US" sz="1900" b="1" dirty="0">
              <a:solidFill>
                <a:schemeClr val="bg1"/>
              </a:solidFill>
              <a:latin typeface="微软雅黑" pitchFamily="34" charset="-122"/>
              <a:ea typeface="微软雅黑" pitchFamily="34" charset="-122"/>
              <a:sym typeface="Arial" pitchFamily="34" charset="0"/>
            </a:endParaRPr>
          </a:p>
        </p:txBody>
      </p:sp>
      <p:sp>
        <p:nvSpPr>
          <p:cNvPr id="101" name="矩形 100"/>
          <p:cNvSpPr>
            <a:spLocks noChangeArrowheads="1"/>
          </p:cNvSpPr>
          <p:nvPr/>
        </p:nvSpPr>
        <p:spPr bwMode="auto">
          <a:xfrm>
            <a:off x="1529045" y="2829984"/>
            <a:ext cx="106256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800" dirty="0">
                <a:solidFill>
                  <a:schemeClr val="bg1"/>
                </a:solidFill>
                <a:latin typeface="微软雅黑" pitchFamily="34" charset="-122"/>
                <a:ea typeface="微软雅黑" pitchFamily="34" charset="-122"/>
                <a:sym typeface="微软雅黑" pitchFamily="34" charset="-122"/>
              </a:rPr>
              <a:t>在这里添加文本内容在这里添加文本内容</a:t>
            </a:r>
          </a:p>
        </p:txBody>
      </p:sp>
      <p:sp>
        <p:nvSpPr>
          <p:cNvPr id="102" name="直接连接符 101"/>
          <p:cNvSpPr>
            <a:spLocks noChangeShapeType="1"/>
          </p:cNvSpPr>
          <p:nvPr/>
        </p:nvSpPr>
        <p:spPr bwMode="auto">
          <a:xfrm>
            <a:off x="1647292" y="2829984"/>
            <a:ext cx="865717" cy="0"/>
          </a:xfrm>
          <a:prstGeom prst="line">
            <a:avLst/>
          </a:prstGeom>
          <a:noFill/>
          <a:ln w="9525" cap="flat" cmpd="sng">
            <a:solidFill>
              <a:schemeClr val="bg1"/>
            </a:solidFill>
            <a:bevel/>
            <a:headEnd/>
            <a:tailEnd/>
          </a:ln>
          <a:extLst>
            <a:ext uri="{909E8E84-426E-40DD-AFC4-6F175D3DCCD1}">
              <a14:hiddenFill xmlns:a14="http://schemas.microsoft.com/office/drawing/2010/main">
                <a:noFill/>
              </a14:hiddenFill>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03" name="TextBox 95"/>
          <p:cNvSpPr>
            <a:spLocks noChangeArrowheads="1"/>
          </p:cNvSpPr>
          <p:nvPr/>
        </p:nvSpPr>
        <p:spPr bwMode="auto">
          <a:xfrm>
            <a:off x="4913587" y="2387602"/>
            <a:ext cx="884211"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1900" b="1" dirty="0">
                <a:solidFill>
                  <a:schemeClr val="bg1"/>
                </a:solidFill>
                <a:latin typeface="微软雅黑" pitchFamily="34" charset="-122"/>
                <a:ea typeface="微软雅黑" pitchFamily="34" charset="-122"/>
                <a:sym typeface="Arial" pitchFamily="34" charset="0"/>
              </a:rPr>
              <a:t>标题</a:t>
            </a:r>
            <a:r>
              <a:rPr lang="en-US" altLang="zh-CN" sz="1900" b="1" dirty="0">
                <a:solidFill>
                  <a:schemeClr val="bg1"/>
                </a:solidFill>
                <a:latin typeface="微软雅黑" pitchFamily="34" charset="-122"/>
                <a:ea typeface="微软雅黑" pitchFamily="34" charset="-122"/>
                <a:sym typeface="Arial" pitchFamily="34" charset="0"/>
              </a:rPr>
              <a:t>3</a:t>
            </a:r>
            <a:endParaRPr lang="zh-CN" altLang="en-US" sz="1900" b="1" dirty="0">
              <a:solidFill>
                <a:schemeClr val="bg1"/>
              </a:solidFill>
              <a:latin typeface="微软雅黑" pitchFamily="34" charset="-122"/>
              <a:ea typeface="微软雅黑" pitchFamily="34" charset="-122"/>
              <a:sym typeface="Arial" pitchFamily="34" charset="0"/>
            </a:endParaRPr>
          </a:p>
        </p:txBody>
      </p:sp>
      <p:sp>
        <p:nvSpPr>
          <p:cNvPr id="104" name="矩形 103"/>
          <p:cNvSpPr>
            <a:spLocks noChangeArrowheads="1"/>
          </p:cNvSpPr>
          <p:nvPr/>
        </p:nvSpPr>
        <p:spPr bwMode="auto">
          <a:xfrm>
            <a:off x="4796893" y="2829984"/>
            <a:ext cx="1062567" cy="49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800" dirty="0">
                <a:solidFill>
                  <a:schemeClr val="bg1"/>
                </a:solidFill>
                <a:latin typeface="微软雅黑" pitchFamily="34" charset="-122"/>
                <a:ea typeface="微软雅黑" pitchFamily="34" charset="-122"/>
                <a:sym typeface="微软雅黑" pitchFamily="34" charset="-122"/>
              </a:rPr>
              <a:t>在这里添加文本内容在这里添加文本内容</a:t>
            </a:r>
          </a:p>
        </p:txBody>
      </p:sp>
      <p:sp>
        <p:nvSpPr>
          <p:cNvPr id="105" name="直接连接符 104"/>
          <p:cNvSpPr>
            <a:spLocks noChangeShapeType="1"/>
          </p:cNvSpPr>
          <p:nvPr/>
        </p:nvSpPr>
        <p:spPr bwMode="auto">
          <a:xfrm>
            <a:off x="4906959" y="2829984"/>
            <a:ext cx="865717" cy="0"/>
          </a:xfrm>
          <a:prstGeom prst="line">
            <a:avLst/>
          </a:prstGeom>
          <a:noFill/>
          <a:ln w="9525" cap="flat" cmpd="sng">
            <a:solidFill>
              <a:schemeClr val="bg1"/>
            </a:solidFill>
            <a:bevel/>
            <a:headEnd/>
            <a:tailEnd/>
          </a:ln>
          <a:extLst>
            <a:ext uri="{909E8E84-426E-40DD-AFC4-6F175D3DCCD1}">
              <a14:hiddenFill xmlns:a14="http://schemas.microsoft.com/office/drawing/2010/main">
                <a:noFill/>
              </a14:hiddenFill>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06" name="TextBox 98"/>
          <p:cNvSpPr>
            <a:spLocks noChangeArrowheads="1"/>
          </p:cNvSpPr>
          <p:nvPr/>
        </p:nvSpPr>
        <p:spPr bwMode="auto">
          <a:xfrm>
            <a:off x="8164787" y="2387602"/>
            <a:ext cx="884211"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1900" b="1" dirty="0">
                <a:solidFill>
                  <a:schemeClr val="bg1"/>
                </a:solidFill>
                <a:latin typeface="微软雅黑" pitchFamily="34" charset="-122"/>
                <a:ea typeface="微软雅黑" pitchFamily="34" charset="-122"/>
                <a:sym typeface="Arial" pitchFamily="34" charset="0"/>
              </a:rPr>
              <a:t>标题</a:t>
            </a:r>
            <a:r>
              <a:rPr lang="en-US" altLang="zh-CN" sz="1900" b="1" dirty="0">
                <a:solidFill>
                  <a:schemeClr val="bg1"/>
                </a:solidFill>
                <a:latin typeface="微软雅黑" pitchFamily="34" charset="-122"/>
                <a:ea typeface="微软雅黑" pitchFamily="34" charset="-122"/>
                <a:sym typeface="Arial" pitchFamily="34" charset="0"/>
              </a:rPr>
              <a:t>5</a:t>
            </a:r>
            <a:endParaRPr lang="zh-CN" altLang="en-US" sz="1900" b="1" dirty="0">
              <a:solidFill>
                <a:schemeClr val="bg1"/>
              </a:solidFill>
              <a:latin typeface="微软雅黑" pitchFamily="34" charset="-122"/>
              <a:ea typeface="微软雅黑" pitchFamily="34" charset="-122"/>
              <a:sym typeface="Arial" pitchFamily="34" charset="0"/>
            </a:endParaRPr>
          </a:p>
        </p:txBody>
      </p:sp>
      <p:sp>
        <p:nvSpPr>
          <p:cNvPr id="107" name="矩形 106"/>
          <p:cNvSpPr>
            <a:spLocks noChangeArrowheads="1"/>
          </p:cNvSpPr>
          <p:nvPr/>
        </p:nvSpPr>
        <p:spPr bwMode="auto">
          <a:xfrm>
            <a:off x="8048093" y="2829984"/>
            <a:ext cx="1062567" cy="49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800" dirty="0">
                <a:solidFill>
                  <a:schemeClr val="bg1"/>
                </a:solidFill>
                <a:latin typeface="微软雅黑" pitchFamily="34" charset="-122"/>
                <a:ea typeface="微软雅黑" pitchFamily="34" charset="-122"/>
                <a:sym typeface="微软雅黑" pitchFamily="34" charset="-122"/>
              </a:rPr>
              <a:t>在这里添加文本内容在这里添加文本内容</a:t>
            </a:r>
          </a:p>
        </p:txBody>
      </p:sp>
      <p:sp>
        <p:nvSpPr>
          <p:cNvPr id="108" name="直接连接符 107"/>
          <p:cNvSpPr>
            <a:spLocks noChangeShapeType="1"/>
          </p:cNvSpPr>
          <p:nvPr/>
        </p:nvSpPr>
        <p:spPr bwMode="auto">
          <a:xfrm>
            <a:off x="8158159" y="2829984"/>
            <a:ext cx="865717" cy="0"/>
          </a:xfrm>
          <a:prstGeom prst="line">
            <a:avLst/>
          </a:prstGeom>
          <a:noFill/>
          <a:ln w="9525" cap="flat" cmpd="sng">
            <a:solidFill>
              <a:schemeClr val="bg1"/>
            </a:solidFill>
            <a:bevel/>
            <a:headEnd/>
            <a:tailEnd/>
          </a:ln>
          <a:extLst>
            <a:ext uri="{909E8E84-426E-40DD-AFC4-6F175D3DCCD1}">
              <a14:hiddenFill xmlns:a14="http://schemas.microsoft.com/office/drawing/2010/main">
                <a:noFill/>
              </a14:hiddenFill>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09" name="TextBox 101"/>
          <p:cNvSpPr>
            <a:spLocks noChangeArrowheads="1"/>
          </p:cNvSpPr>
          <p:nvPr/>
        </p:nvSpPr>
        <p:spPr bwMode="auto">
          <a:xfrm>
            <a:off x="3282696" y="2925236"/>
            <a:ext cx="884211"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1900" b="1" dirty="0">
                <a:solidFill>
                  <a:schemeClr val="bg1"/>
                </a:solidFill>
                <a:latin typeface="微软雅黑" pitchFamily="34" charset="-122"/>
                <a:ea typeface="微软雅黑" pitchFamily="34" charset="-122"/>
                <a:sym typeface="Arial" pitchFamily="34" charset="0"/>
              </a:rPr>
              <a:t>标题</a:t>
            </a:r>
            <a:r>
              <a:rPr lang="en-US" altLang="zh-CN" sz="1900" b="1" dirty="0">
                <a:solidFill>
                  <a:schemeClr val="bg1"/>
                </a:solidFill>
                <a:latin typeface="微软雅黑" pitchFamily="34" charset="-122"/>
                <a:ea typeface="微软雅黑" pitchFamily="34" charset="-122"/>
                <a:sym typeface="Arial" pitchFamily="34" charset="0"/>
              </a:rPr>
              <a:t>2</a:t>
            </a:r>
            <a:endParaRPr lang="zh-CN" altLang="en-US" sz="1900" b="1" dirty="0">
              <a:solidFill>
                <a:schemeClr val="bg1"/>
              </a:solidFill>
              <a:latin typeface="微软雅黑" pitchFamily="34" charset="-122"/>
              <a:ea typeface="微软雅黑" pitchFamily="34" charset="-122"/>
              <a:sym typeface="Arial" pitchFamily="34" charset="0"/>
            </a:endParaRPr>
          </a:p>
        </p:txBody>
      </p:sp>
      <p:sp>
        <p:nvSpPr>
          <p:cNvPr id="110" name="矩形 109"/>
          <p:cNvSpPr>
            <a:spLocks noChangeArrowheads="1"/>
          </p:cNvSpPr>
          <p:nvPr/>
        </p:nvSpPr>
        <p:spPr bwMode="auto">
          <a:xfrm>
            <a:off x="3164943" y="3367617"/>
            <a:ext cx="1062567" cy="49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800" dirty="0">
                <a:solidFill>
                  <a:schemeClr val="bg1"/>
                </a:solidFill>
                <a:latin typeface="微软雅黑" pitchFamily="34" charset="-122"/>
                <a:ea typeface="微软雅黑" pitchFamily="34" charset="-122"/>
                <a:sym typeface="微软雅黑" pitchFamily="34" charset="-122"/>
              </a:rPr>
              <a:t>在这里添加文</a:t>
            </a:r>
            <a:r>
              <a:rPr lang="zh-CN" altLang="en-US" sz="800" dirty="0" smtClean="0">
                <a:solidFill>
                  <a:schemeClr val="bg1"/>
                </a:solidFill>
                <a:latin typeface="微软雅黑" pitchFamily="34" charset="-122"/>
                <a:ea typeface="微软雅黑" pitchFamily="34" charset="-122"/>
                <a:sym typeface="微软雅黑" pitchFamily="34" charset="-122"/>
              </a:rPr>
              <a:t>本容</a:t>
            </a:r>
            <a:r>
              <a:rPr lang="zh-CN" altLang="en-US" sz="800" dirty="0">
                <a:solidFill>
                  <a:schemeClr val="bg1"/>
                </a:solidFill>
                <a:latin typeface="微软雅黑" pitchFamily="34" charset="-122"/>
                <a:ea typeface="微软雅黑" pitchFamily="34" charset="-122"/>
                <a:sym typeface="微软雅黑" pitchFamily="34" charset="-122"/>
              </a:rPr>
              <a:t>在这里添加文本内容</a:t>
            </a:r>
          </a:p>
        </p:txBody>
      </p:sp>
      <p:sp>
        <p:nvSpPr>
          <p:cNvPr id="112" name="直接连接符 111"/>
          <p:cNvSpPr>
            <a:spLocks noChangeShapeType="1"/>
          </p:cNvSpPr>
          <p:nvPr/>
        </p:nvSpPr>
        <p:spPr bwMode="auto">
          <a:xfrm>
            <a:off x="3277125" y="3367617"/>
            <a:ext cx="863600" cy="0"/>
          </a:xfrm>
          <a:prstGeom prst="line">
            <a:avLst/>
          </a:prstGeom>
          <a:noFill/>
          <a:ln w="9525" cap="flat" cmpd="sng">
            <a:solidFill>
              <a:schemeClr val="bg1"/>
            </a:solidFill>
            <a:bevel/>
            <a:headEnd/>
            <a:tailEnd/>
          </a:ln>
          <a:extLst>
            <a:ext uri="{909E8E84-426E-40DD-AFC4-6F175D3DCCD1}">
              <a14:hiddenFill xmlns:a14="http://schemas.microsoft.com/office/drawing/2010/main">
                <a:noFill/>
              </a14:hiddenFill>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13" name="TextBox 104"/>
          <p:cNvSpPr>
            <a:spLocks noChangeArrowheads="1"/>
          </p:cNvSpPr>
          <p:nvPr/>
        </p:nvSpPr>
        <p:spPr bwMode="auto">
          <a:xfrm>
            <a:off x="6521196" y="2925236"/>
            <a:ext cx="884211"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1900" b="1" dirty="0">
                <a:solidFill>
                  <a:schemeClr val="bg1"/>
                </a:solidFill>
                <a:latin typeface="微软雅黑" pitchFamily="34" charset="-122"/>
                <a:ea typeface="微软雅黑" pitchFamily="34" charset="-122"/>
                <a:sym typeface="Arial" pitchFamily="34" charset="0"/>
              </a:rPr>
              <a:t>标题</a:t>
            </a:r>
            <a:r>
              <a:rPr lang="en-US" altLang="zh-CN" sz="1900" b="1" dirty="0">
                <a:solidFill>
                  <a:schemeClr val="bg1"/>
                </a:solidFill>
                <a:latin typeface="微软雅黑" pitchFamily="34" charset="-122"/>
                <a:ea typeface="微软雅黑" pitchFamily="34" charset="-122"/>
                <a:sym typeface="Arial" pitchFamily="34" charset="0"/>
              </a:rPr>
              <a:t>4</a:t>
            </a:r>
            <a:endParaRPr lang="zh-CN" altLang="en-US" sz="1900" b="1" dirty="0">
              <a:solidFill>
                <a:schemeClr val="bg1"/>
              </a:solidFill>
              <a:latin typeface="微软雅黑" pitchFamily="34" charset="-122"/>
              <a:ea typeface="微软雅黑" pitchFamily="34" charset="-122"/>
              <a:sym typeface="Arial" pitchFamily="34" charset="0"/>
            </a:endParaRPr>
          </a:p>
        </p:txBody>
      </p:sp>
      <p:sp>
        <p:nvSpPr>
          <p:cNvPr id="114" name="矩形 113"/>
          <p:cNvSpPr>
            <a:spLocks noChangeArrowheads="1"/>
          </p:cNvSpPr>
          <p:nvPr/>
        </p:nvSpPr>
        <p:spPr bwMode="auto">
          <a:xfrm>
            <a:off x="6403443" y="3367617"/>
            <a:ext cx="1062567" cy="49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800" dirty="0">
                <a:solidFill>
                  <a:schemeClr val="bg1"/>
                </a:solidFill>
                <a:latin typeface="微软雅黑" pitchFamily="34" charset="-122"/>
                <a:ea typeface="微软雅黑" pitchFamily="34" charset="-122"/>
                <a:sym typeface="微软雅黑" pitchFamily="34" charset="-122"/>
              </a:rPr>
              <a:t>在这里添加文本内容在这里添加文本内容</a:t>
            </a:r>
          </a:p>
        </p:txBody>
      </p:sp>
      <p:sp>
        <p:nvSpPr>
          <p:cNvPr id="115" name="直接连接符 114"/>
          <p:cNvSpPr>
            <a:spLocks noChangeShapeType="1"/>
          </p:cNvSpPr>
          <p:nvPr/>
        </p:nvSpPr>
        <p:spPr bwMode="auto">
          <a:xfrm>
            <a:off x="6515625" y="3367617"/>
            <a:ext cx="863600" cy="0"/>
          </a:xfrm>
          <a:prstGeom prst="line">
            <a:avLst/>
          </a:prstGeom>
          <a:noFill/>
          <a:ln w="9525" cap="flat" cmpd="sng">
            <a:solidFill>
              <a:schemeClr val="bg1"/>
            </a:solidFill>
            <a:bevel/>
            <a:headEnd/>
            <a:tailEnd/>
          </a:ln>
          <a:extLst>
            <a:ext uri="{909E8E84-426E-40DD-AFC4-6F175D3DCCD1}">
              <a14:hiddenFill xmlns:a14="http://schemas.microsoft.com/office/drawing/2010/main">
                <a:noFill/>
              </a14:hiddenFill>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16" name="TextBox 107"/>
          <p:cNvSpPr>
            <a:spLocks noChangeArrowheads="1"/>
          </p:cNvSpPr>
          <p:nvPr/>
        </p:nvSpPr>
        <p:spPr bwMode="auto">
          <a:xfrm>
            <a:off x="9772396" y="2925236"/>
            <a:ext cx="884211"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1900" b="1" dirty="0">
                <a:solidFill>
                  <a:schemeClr val="bg1"/>
                </a:solidFill>
                <a:latin typeface="微软雅黑" pitchFamily="34" charset="-122"/>
                <a:ea typeface="微软雅黑" pitchFamily="34" charset="-122"/>
                <a:sym typeface="Arial" pitchFamily="34" charset="0"/>
              </a:rPr>
              <a:t>标题</a:t>
            </a:r>
            <a:r>
              <a:rPr lang="en-US" altLang="zh-CN" sz="1900" b="1" dirty="0">
                <a:solidFill>
                  <a:schemeClr val="bg1"/>
                </a:solidFill>
                <a:latin typeface="微软雅黑" pitchFamily="34" charset="-122"/>
                <a:ea typeface="微软雅黑" pitchFamily="34" charset="-122"/>
                <a:sym typeface="Arial" pitchFamily="34" charset="0"/>
              </a:rPr>
              <a:t>6</a:t>
            </a:r>
            <a:endParaRPr lang="zh-CN" altLang="en-US" sz="1900" b="1" dirty="0">
              <a:solidFill>
                <a:schemeClr val="bg1"/>
              </a:solidFill>
              <a:latin typeface="微软雅黑" pitchFamily="34" charset="-122"/>
              <a:ea typeface="微软雅黑" pitchFamily="34" charset="-122"/>
              <a:sym typeface="Arial" pitchFamily="34" charset="0"/>
            </a:endParaRPr>
          </a:p>
        </p:txBody>
      </p:sp>
      <p:sp>
        <p:nvSpPr>
          <p:cNvPr id="117" name="矩形 116"/>
          <p:cNvSpPr>
            <a:spLocks noChangeArrowheads="1"/>
          </p:cNvSpPr>
          <p:nvPr/>
        </p:nvSpPr>
        <p:spPr bwMode="auto">
          <a:xfrm>
            <a:off x="9654643" y="3367617"/>
            <a:ext cx="1062567" cy="49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800" dirty="0">
                <a:solidFill>
                  <a:schemeClr val="bg1"/>
                </a:solidFill>
                <a:latin typeface="微软雅黑" pitchFamily="34" charset="-122"/>
                <a:ea typeface="微软雅黑" pitchFamily="34" charset="-122"/>
                <a:sym typeface="微软雅黑" pitchFamily="34" charset="-122"/>
              </a:rPr>
              <a:t>在这里添加文本内容在这里添加文本内容</a:t>
            </a:r>
          </a:p>
        </p:txBody>
      </p:sp>
      <p:sp>
        <p:nvSpPr>
          <p:cNvPr id="118" name="直接连接符 117"/>
          <p:cNvSpPr>
            <a:spLocks noChangeShapeType="1"/>
          </p:cNvSpPr>
          <p:nvPr/>
        </p:nvSpPr>
        <p:spPr bwMode="auto">
          <a:xfrm>
            <a:off x="9766825" y="3367617"/>
            <a:ext cx="863600" cy="0"/>
          </a:xfrm>
          <a:prstGeom prst="line">
            <a:avLst/>
          </a:prstGeom>
          <a:noFill/>
          <a:ln w="9525" cap="flat" cmpd="sng">
            <a:solidFill>
              <a:schemeClr val="bg1"/>
            </a:solidFill>
            <a:bevel/>
            <a:headEnd/>
            <a:tailEnd/>
          </a:ln>
          <a:extLst>
            <a:ext uri="{909E8E84-426E-40DD-AFC4-6F175D3DCCD1}">
              <a14:hiddenFill xmlns:a14="http://schemas.microsoft.com/office/drawing/2010/main">
                <a:noFill/>
              </a14:hiddenFill>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pic>
        <p:nvPicPr>
          <p:cNvPr id="51" name="图片 3">
            <a:extLst>
              <a:ext uri="{FF2B5EF4-FFF2-40B4-BE49-F238E27FC236}">
                <a16:creationId xmlns="" xmlns:a16="http://schemas.microsoft.com/office/drawing/2014/main" id="{E27A428A-0D94-479F-AA02-8BBCC05E3502}"/>
              </a:ext>
            </a:extLst>
          </p:cNvPr>
          <p:cNvPicPr>
            <a:picLocks noChangeAspect="1"/>
          </p:cNvPicPr>
          <p:nvPr/>
        </p:nvPicPr>
        <p:blipFill rotWithShape="1">
          <a:blip r:embed="rId2">
            <a:extLst>
              <a:ext uri="{28A0092B-C50C-407E-A947-70E740481C1C}">
                <a14:useLocalDpi xmlns:a14="http://schemas.microsoft.com/office/drawing/2010/main" val="0"/>
              </a:ext>
            </a:extLst>
          </a:blip>
          <a:srcRect l="3629" r="27152"/>
          <a:stretch/>
        </p:blipFill>
        <p:spPr>
          <a:xfrm>
            <a:off x="988361" y="571500"/>
            <a:ext cx="9739740" cy="6286500"/>
          </a:xfrm>
          <a:prstGeom prst="rect">
            <a:avLst/>
          </a:prstGeom>
        </p:spPr>
      </p:pic>
      <p:sp>
        <p:nvSpPr>
          <p:cNvPr id="52" name="文本框 1">
            <a:extLst>
              <a:ext uri="{FF2B5EF4-FFF2-40B4-BE49-F238E27FC236}">
                <a16:creationId xmlns="" xmlns:a16="http://schemas.microsoft.com/office/drawing/2014/main" id="{7B02BB6F-D222-45E7-91E6-626FABA3D513}"/>
              </a:ext>
            </a:extLst>
          </p:cNvPr>
          <p:cNvSpPr txBox="1"/>
          <p:nvPr/>
        </p:nvSpPr>
        <p:spPr>
          <a:xfrm>
            <a:off x="3010696" y="2405027"/>
            <a:ext cx="5544616" cy="1031049"/>
          </a:xfrm>
          <a:prstGeom prst="rect">
            <a:avLst/>
          </a:prstGeom>
          <a:noFill/>
        </p:spPr>
        <p:txBody>
          <a:bodyPr wrap="square" lIns="68579" tIns="34289" rIns="68579" bIns="34289" rtlCol="0">
            <a:spAutoFit/>
          </a:bodyPr>
          <a:lstStyle>
            <a:defPPr>
              <a:defRPr lang="zh-CN"/>
            </a:defPPr>
            <a:lvl1pPr algn="ctr">
              <a:lnSpc>
                <a:spcPts val="7500"/>
              </a:lnSpc>
              <a:defRPr sz="8000" b="1" kern="800">
                <a:ln w="25400">
                  <a:solidFill>
                    <a:srgbClr val="0083BA"/>
                  </a:solidFill>
                </a:ln>
                <a:solidFill>
                  <a:srgbClr val="67C3CA"/>
                </a:solidFill>
                <a:latin typeface="站酷快乐体2016修订版" panose="02010600030101010101" pitchFamily="2" charset="-122"/>
                <a:ea typeface="站酷快乐体2016修订版" panose="02010600030101010101" pitchFamily="2" charset="-122"/>
              </a:defRPr>
            </a:lvl1pPr>
          </a:lstStyle>
          <a:p>
            <a:pPr defTabSz="685783"/>
            <a:r>
              <a:rPr lang="en-US" altLang="zh-CN" sz="4000" dirty="0" err="1" smtClean="0">
                <a:ln w="25400">
                  <a:solidFill>
                    <a:prstClr val="black">
                      <a:lumMod val="65000"/>
                      <a:lumOff val="35000"/>
                    </a:prstClr>
                  </a:solidFill>
                </a:ln>
                <a:solidFill>
                  <a:srgbClr val="DB4453"/>
                </a:solidFill>
                <a:latin typeface="Times New Roman" pitchFamily="18" charset="0"/>
                <a:ea typeface="方正少儿简体" panose="03000509000000000000" pitchFamily="65" charset="-122"/>
                <a:cs typeface="Times New Roman" pitchFamily="18" charset="0"/>
                <a:sym typeface="+mn-lt"/>
              </a:rPr>
              <a:t>Mục</a:t>
            </a:r>
            <a:r>
              <a:rPr lang="en-US" altLang="zh-CN" sz="4000" dirty="0" smtClean="0">
                <a:ln w="25400">
                  <a:solidFill>
                    <a:prstClr val="black">
                      <a:lumMod val="65000"/>
                      <a:lumOff val="35000"/>
                    </a:prstClr>
                  </a:solidFill>
                </a:ln>
                <a:solidFill>
                  <a:srgbClr val="DB4453"/>
                </a:solidFill>
                <a:latin typeface="Times New Roman" pitchFamily="18" charset="0"/>
                <a:ea typeface="方正少儿简体" panose="03000509000000000000" pitchFamily="65" charset="-122"/>
                <a:cs typeface="Times New Roman" pitchFamily="18" charset="0"/>
                <a:sym typeface="+mn-lt"/>
              </a:rPr>
              <a:t> </a:t>
            </a:r>
            <a:r>
              <a:rPr lang="en-US" altLang="zh-CN" sz="4000" dirty="0" err="1" smtClean="0">
                <a:ln w="25400">
                  <a:solidFill>
                    <a:prstClr val="black">
                      <a:lumMod val="65000"/>
                      <a:lumOff val="35000"/>
                    </a:prstClr>
                  </a:solidFill>
                </a:ln>
                <a:solidFill>
                  <a:srgbClr val="DB4453"/>
                </a:solidFill>
                <a:latin typeface="Times New Roman" pitchFamily="18" charset="0"/>
                <a:ea typeface="方正少儿简体" panose="03000509000000000000" pitchFamily="65" charset="-122"/>
                <a:cs typeface="Times New Roman" pitchFamily="18" charset="0"/>
                <a:sym typeface="+mn-lt"/>
              </a:rPr>
              <a:t>tiêu</a:t>
            </a:r>
            <a:endParaRPr lang="zh-CN" altLang="en-US" sz="4000" dirty="0">
              <a:ln w="25400">
                <a:solidFill>
                  <a:prstClr val="black">
                    <a:lumMod val="65000"/>
                    <a:lumOff val="35000"/>
                  </a:prstClr>
                </a:solidFill>
              </a:ln>
              <a:solidFill>
                <a:srgbClr val="DB4453"/>
              </a:solidFill>
              <a:latin typeface="Times New Roman" pitchFamily="18" charset="0"/>
              <a:ea typeface="方正少儿简体" panose="03000509000000000000" pitchFamily="65" charset="-122"/>
              <a:cs typeface="Times New Roman" pitchFamily="18" charset="0"/>
              <a:sym typeface="+mn-lt"/>
            </a:endParaRPr>
          </a:p>
        </p:txBody>
      </p:sp>
      <p:sp>
        <p:nvSpPr>
          <p:cNvPr id="66" name="文本框 3"/>
          <p:cNvSpPr txBox="1"/>
          <p:nvPr/>
        </p:nvSpPr>
        <p:spPr>
          <a:xfrm>
            <a:off x="3010696" y="3599190"/>
            <a:ext cx="5741179" cy="523220"/>
          </a:xfrm>
          <a:prstGeom prst="rect">
            <a:avLst/>
          </a:prstGeom>
          <a:noFill/>
        </p:spPr>
        <p:txBody>
          <a:bodyPr wrap="square">
            <a:spAutoFit/>
            <a:scene3d>
              <a:camera prst="orthographicFront"/>
              <a:lightRig rig="threePt" dir="t"/>
            </a:scene3d>
            <a:sp3d contourW="12700"/>
          </a:bodyPr>
          <a:lstStyle/>
          <a:p>
            <a:pPr algn="ctr">
              <a:defRPr/>
            </a:pPr>
            <a:r>
              <a:rPr lang="en-US" altLang="zh-CN" sz="2800" b="1" dirty="0" err="1" smtClean="0">
                <a:solidFill>
                  <a:srgbClr val="FF0000"/>
                </a:solidFill>
                <a:latin typeface="Times New Roman" pitchFamily="18" charset="0"/>
                <a:cs typeface="Times New Roman" pitchFamily="18" charset="0"/>
              </a:rPr>
              <a:t>Luyện</a:t>
            </a:r>
            <a:r>
              <a:rPr lang="en-US" altLang="zh-CN" sz="2800" b="1" dirty="0" smtClean="0">
                <a:solidFill>
                  <a:srgbClr val="FF0000"/>
                </a:solidFill>
                <a:latin typeface="Times New Roman" pitchFamily="18" charset="0"/>
                <a:cs typeface="Times New Roman" pitchFamily="18" charset="0"/>
              </a:rPr>
              <a:t> </a:t>
            </a:r>
            <a:r>
              <a:rPr lang="en-US" altLang="zh-CN" sz="2800" b="1" dirty="0" err="1" smtClean="0">
                <a:solidFill>
                  <a:srgbClr val="FF0000"/>
                </a:solidFill>
                <a:latin typeface="Times New Roman" pitchFamily="18" charset="0"/>
                <a:cs typeface="Times New Roman" pitchFamily="18" charset="0"/>
              </a:rPr>
              <a:t>tập</a:t>
            </a:r>
            <a:r>
              <a:rPr lang="en-US" altLang="zh-CN" sz="2800" b="1" dirty="0" smtClean="0">
                <a:solidFill>
                  <a:srgbClr val="FF0000"/>
                </a:solidFill>
                <a:latin typeface="Times New Roman" pitchFamily="18" charset="0"/>
                <a:cs typeface="Times New Roman" pitchFamily="18" charset="0"/>
              </a:rPr>
              <a:t> </a:t>
            </a:r>
            <a:r>
              <a:rPr lang="en-US" altLang="zh-CN" sz="2800" b="1" dirty="0" err="1" smtClean="0">
                <a:solidFill>
                  <a:srgbClr val="FF0000"/>
                </a:solidFill>
                <a:latin typeface="Times New Roman" pitchFamily="18" charset="0"/>
                <a:cs typeface="Times New Roman" pitchFamily="18" charset="0"/>
              </a:rPr>
              <a:t>làm</a:t>
            </a:r>
            <a:r>
              <a:rPr lang="en-US" altLang="zh-CN" sz="2800" b="1" dirty="0" smtClean="0">
                <a:solidFill>
                  <a:srgbClr val="FF0000"/>
                </a:solidFill>
                <a:latin typeface="Times New Roman" pitchFamily="18" charset="0"/>
                <a:cs typeface="Times New Roman" pitchFamily="18" charset="0"/>
              </a:rPr>
              <a:t> </a:t>
            </a:r>
            <a:r>
              <a:rPr lang="en-US" altLang="zh-CN" sz="2800" b="1" dirty="0" err="1" smtClean="0">
                <a:solidFill>
                  <a:srgbClr val="FF0000"/>
                </a:solidFill>
                <a:latin typeface="Times New Roman" pitchFamily="18" charset="0"/>
                <a:cs typeface="Times New Roman" pitchFamily="18" charset="0"/>
              </a:rPr>
              <a:t>đơn</a:t>
            </a:r>
            <a:r>
              <a:rPr lang="en-US" altLang="zh-CN" sz="2800" b="1" dirty="0" smtClean="0">
                <a:solidFill>
                  <a:srgbClr val="FF0000"/>
                </a:solidFill>
                <a:latin typeface="Times New Roman" pitchFamily="18" charset="0"/>
                <a:cs typeface="Times New Roman" pitchFamily="18" charset="0"/>
              </a:rPr>
              <a:t>.</a:t>
            </a:r>
            <a:endParaRPr lang="zh-CN" altLang="en-US" sz="2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11791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anim calcmode="lin" valueType="num">
                                      <p:cBhvr>
                                        <p:cTn id="8" dur="500" fill="hold"/>
                                        <p:tgtEl>
                                          <p:spTgt spid="100"/>
                                        </p:tgtEl>
                                        <p:attrNameLst>
                                          <p:attrName>ppt_x</p:attrName>
                                        </p:attrNameLst>
                                      </p:cBhvr>
                                      <p:tavLst>
                                        <p:tav tm="0">
                                          <p:val>
                                            <p:strVal val="#ppt_x"/>
                                          </p:val>
                                        </p:tav>
                                        <p:tav tm="100000">
                                          <p:val>
                                            <p:strVal val="#ppt_x"/>
                                          </p:val>
                                        </p:tav>
                                      </p:tavLst>
                                    </p:anim>
                                    <p:anim calcmode="lin" valueType="num">
                                      <p:cBhvr>
                                        <p:cTn id="9" dur="500" fill="hold"/>
                                        <p:tgtEl>
                                          <p:spTgt spid="10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anim calcmode="lin" valueType="num">
                                      <p:cBhvr>
                                        <p:cTn id="13" dur="500" fill="hold"/>
                                        <p:tgtEl>
                                          <p:spTgt spid="101"/>
                                        </p:tgtEl>
                                        <p:attrNameLst>
                                          <p:attrName>ppt_x</p:attrName>
                                        </p:attrNameLst>
                                      </p:cBhvr>
                                      <p:tavLst>
                                        <p:tav tm="0">
                                          <p:val>
                                            <p:strVal val="#ppt_x"/>
                                          </p:val>
                                        </p:tav>
                                        <p:tav tm="100000">
                                          <p:val>
                                            <p:strVal val="#ppt_x"/>
                                          </p:val>
                                        </p:tav>
                                      </p:tavLst>
                                    </p:anim>
                                    <p:anim calcmode="lin" valueType="num">
                                      <p:cBhvr>
                                        <p:cTn id="14" dur="500" fill="hold"/>
                                        <p:tgtEl>
                                          <p:spTgt spid="10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500"/>
                                        <p:tgtEl>
                                          <p:spTgt spid="102"/>
                                        </p:tgtEl>
                                      </p:cBhvr>
                                    </p:animEffect>
                                    <p:anim calcmode="lin" valueType="num">
                                      <p:cBhvr>
                                        <p:cTn id="18" dur="500" fill="hold"/>
                                        <p:tgtEl>
                                          <p:spTgt spid="102"/>
                                        </p:tgtEl>
                                        <p:attrNameLst>
                                          <p:attrName>ppt_x</p:attrName>
                                        </p:attrNameLst>
                                      </p:cBhvr>
                                      <p:tavLst>
                                        <p:tav tm="0">
                                          <p:val>
                                            <p:strVal val="#ppt_x"/>
                                          </p:val>
                                        </p:tav>
                                        <p:tav tm="100000">
                                          <p:val>
                                            <p:strVal val="#ppt_x"/>
                                          </p:val>
                                        </p:tav>
                                      </p:tavLst>
                                    </p:anim>
                                    <p:anim calcmode="lin" valueType="num">
                                      <p:cBhvr>
                                        <p:cTn id="19" dur="500" fill="hold"/>
                                        <p:tgtEl>
                                          <p:spTgt spid="10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75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500"/>
                                        <p:tgtEl>
                                          <p:spTgt spid="109"/>
                                        </p:tgtEl>
                                      </p:cBhvr>
                                    </p:animEffect>
                                    <p:anim calcmode="lin" valueType="num">
                                      <p:cBhvr>
                                        <p:cTn id="23" dur="500" fill="hold"/>
                                        <p:tgtEl>
                                          <p:spTgt spid="109"/>
                                        </p:tgtEl>
                                        <p:attrNameLst>
                                          <p:attrName>ppt_x</p:attrName>
                                        </p:attrNameLst>
                                      </p:cBhvr>
                                      <p:tavLst>
                                        <p:tav tm="0">
                                          <p:val>
                                            <p:strVal val="#ppt_x"/>
                                          </p:val>
                                        </p:tav>
                                        <p:tav tm="100000">
                                          <p:val>
                                            <p:strVal val="#ppt_x"/>
                                          </p:val>
                                        </p:tav>
                                      </p:tavLst>
                                    </p:anim>
                                    <p:anim calcmode="lin" valueType="num">
                                      <p:cBhvr>
                                        <p:cTn id="24" dur="500" fill="hold"/>
                                        <p:tgtEl>
                                          <p:spTgt spid="10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75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500"/>
                                        <p:tgtEl>
                                          <p:spTgt spid="110"/>
                                        </p:tgtEl>
                                      </p:cBhvr>
                                    </p:animEffect>
                                    <p:anim calcmode="lin" valueType="num">
                                      <p:cBhvr>
                                        <p:cTn id="28" dur="500" fill="hold"/>
                                        <p:tgtEl>
                                          <p:spTgt spid="110"/>
                                        </p:tgtEl>
                                        <p:attrNameLst>
                                          <p:attrName>ppt_x</p:attrName>
                                        </p:attrNameLst>
                                      </p:cBhvr>
                                      <p:tavLst>
                                        <p:tav tm="0">
                                          <p:val>
                                            <p:strVal val="#ppt_x"/>
                                          </p:val>
                                        </p:tav>
                                        <p:tav tm="100000">
                                          <p:val>
                                            <p:strVal val="#ppt_x"/>
                                          </p:val>
                                        </p:tav>
                                      </p:tavLst>
                                    </p:anim>
                                    <p:anim calcmode="lin" valueType="num">
                                      <p:cBhvr>
                                        <p:cTn id="29" dur="500" fill="hold"/>
                                        <p:tgtEl>
                                          <p:spTgt spid="11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750"/>
                                  </p:stCondLst>
                                  <p:childTnLst>
                                    <p:set>
                                      <p:cBhvr>
                                        <p:cTn id="31" dur="1" fill="hold">
                                          <p:stCondLst>
                                            <p:cond delay="0"/>
                                          </p:stCondLst>
                                        </p:cTn>
                                        <p:tgtEl>
                                          <p:spTgt spid="112"/>
                                        </p:tgtEl>
                                        <p:attrNameLst>
                                          <p:attrName>style.visibility</p:attrName>
                                        </p:attrNameLst>
                                      </p:cBhvr>
                                      <p:to>
                                        <p:strVal val="visible"/>
                                      </p:to>
                                    </p:set>
                                    <p:animEffect transition="in" filter="fade">
                                      <p:cBhvr>
                                        <p:cTn id="32" dur="500"/>
                                        <p:tgtEl>
                                          <p:spTgt spid="112"/>
                                        </p:tgtEl>
                                      </p:cBhvr>
                                    </p:animEffect>
                                    <p:anim calcmode="lin" valueType="num">
                                      <p:cBhvr>
                                        <p:cTn id="33" dur="500" fill="hold"/>
                                        <p:tgtEl>
                                          <p:spTgt spid="112"/>
                                        </p:tgtEl>
                                        <p:attrNameLst>
                                          <p:attrName>ppt_x</p:attrName>
                                        </p:attrNameLst>
                                      </p:cBhvr>
                                      <p:tavLst>
                                        <p:tav tm="0">
                                          <p:val>
                                            <p:strVal val="#ppt_x"/>
                                          </p:val>
                                        </p:tav>
                                        <p:tav tm="100000">
                                          <p:val>
                                            <p:strVal val="#ppt_x"/>
                                          </p:val>
                                        </p:tav>
                                      </p:tavLst>
                                    </p:anim>
                                    <p:anim calcmode="lin" valueType="num">
                                      <p:cBhvr>
                                        <p:cTn id="34" dur="500" fill="hold"/>
                                        <p:tgtEl>
                                          <p:spTgt spid="1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250"/>
                                  </p:stCondLst>
                                  <p:childTnLst>
                                    <p:set>
                                      <p:cBhvr>
                                        <p:cTn id="36" dur="1" fill="hold">
                                          <p:stCondLst>
                                            <p:cond delay="0"/>
                                          </p:stCondLst>
                                        </p:cTn>
                                        <p:tgtEl>
                                          <p:spTgt spid="103"/>
                                        </p:tgtEl>
                                        <p:attrNameLst>
                                          <p:attrName>style.visibility</p:attrName>
                                        </p:attrNameLst>
                                      </p:cBhvr>
                                      <p:to>
                                        <p:strVal val="visible"/>
                                      </p:to>
                                    </p:set>
                                    <p:animEffect transition="in" filter="fade">
                                      <p:cBhvr>
                                        <p:cTn id="37" dur="500"/>
                                        <p:tgtEl>
                                          <p:spTgt spid="103"/>
                                        </p:tgtEl>
                                      </p:cBhvr>
                                    </p:animEffect>
                                    <p:anim calcmode="lin" valueType="num">
                                      <p:cBhvr>
                                        <p:cTn id="38" dur="500" fill="hold"/>
                                        <p:tgtEl>
                                          <p:spTgt spid="103"/>
                                        </p:tgtEl>
                                        <p:attrNameLst>
                                          <p:attrName>ppt_x</p:attrName>
                                        </p:attrNameLst>
                                      </p:cBhvr>
                                      <p:tavLst>
                                        <p:tav tm="0">
                                          <p:val>
                                            <p:strVal val="#ppt_x"/>
                                          </p:val>
                                        </p:tav>
                                        <p:tav tm="100000">
                                          <p:val>
                                            <p:strVal val="#ppt_x"/>
                                          </p:val>
                                        </p:tav>
                                      </p:tavLst>
                                    </p:anim>
                                    <p:anim calcmode="lin" valueType="num">
                                      <p:cBhvr>
                                        <p:cTn id="39" dur="500" fill="hold"/>
                                        <p:tgtEl>
                                          <p:spTgt spid="10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250"/>
                                  </p:stCondLst>
                                  <p:childTnLst>
                                    <p:set>
                                      <p:cBhvr>
                                        <p:cTn id="41" dur="1" fill="hold">
                                          <p:stCondLst>
                                            <p:cond delay="0"/>
                                          </p:stCondLst>
                                        </p:cTn>
                                        <p:tgtEl>
                                          <p:spTgt spid="104"/>
                                        </p:tgtEl>
                                        <p:attrNameLst>
                                          <p:attrName>style.visibility</p:attrName>
                                        </p:attrNameLst>
                                      </p:cBhvr>
                                      <p:to>
                                        <p:strVal val="visible"/>
                                      </p:to>
                                    </p:set>
                                    <p:animEffect transition="in" filter="fade">
                                      <p:cBhvr>
                                        <p:cTn id="42" dur="500"/>
                                        <p:tgtEl>
                                          <p:spTgt spid="104"/>
                                        </p:tgtEl>
                                      </p:cBhvr>
                                    </p:animEffect>
                                    <p:anim calcmode="lin" valueType="num">
                                      <p:cBhvr>
                                        <p:cTn id="43" dur="500" fill="hold"/>
                                        <p:tgtEl>
                                          <p:spTgt spid="104"/>
                                        </p:tgtEl>
                                        <p:attrNameLst>
                                          <p:attrName>ppt_x</p:attrName>
                                        </p:attrNameLst>
                                      </p:cBhvr>
                                      <p:tavLst>
                                        <p:tav tm="0">
                                          <p:val>
                                            <p:strVal val="#ppt_x"/>
                                          </p:val>
                                        </p:tav>
                                        <p:tav tm="100000">
                                          <p:val>
                                            <p:strVal val="#ppt_x"/>
                                          </p:val>
                                        </p:tav>
                                      </p:tavLst>
                                    </p:anim>
                                    <p:anim calcmode="lin" valueType="num">
                                      <p:cBhvr>
                                        <p:cTn id="44" dur="500" fill="hold"/>
                                        <p:tgtEl>
                                          <p:spTgt spid="10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250"/>
                                  </p:stCondLst>
                                  <p:childTnLst>
                                    <p:set>
                                      <p:cBhvr>
                                        <p:cTn id="46" dur="1" fill="hold">
                                          <p:stCondLst>
                                            <p:cond delay="0"/>
                                          </p:stCondLst>
                                        </p:cTn>
                                        <p:tgtEl>
                                          <p:spTgt spid="105"/>
                                        </p:tgtEl>
                                        <p:attrNameLst>
                                          <p:attrName>style.visibility</p:attrName>
                                        </p:attrNameLst>
                                      </p:cBhvr>
                                      <p:to>
                                        <p:strVal val="visible"/>
                                      </p:to>
                                    </p:set>
                                    <p:animEffect transition="in" filter="fade">
                                      <p:cBhvr>
                                        <p:cTn id="47" dur="500"/>
                                        <p:tgtEl>
                                          <p:spTgt spid="105"/>
                                        </p:tgtEl>
                                      </p:cBhvr>
                                    </p:animEffect>
                                    <p:anim calcmode="lin" valueType="num">
                                      <p:cBhvr>
                                        <p:cTn id="48" dur="500" fill="hold"/>
                                        <p:tgtEl>
                                          <p:spTgt spid="105"/>
                                        </p:tgtEl>
                                        <p:attrNameLst>
                                          <p:attrName>ppt_x</p:attrName>
                                        </p:attrNameLst>
                                      </p:cBhvr>
                                      <p:tavLst>
                                        <p:tav tm="0">
                                          <p:val>
                                            <p:strVal val="#ppt_x"/>
                                          </p:val>
                                        </p:tav>
                                        <p:tav tm="100000">
                                          <p:val>
                                            <p:strVal val="#ppt_x"/>
                                          </p:val>
                                        </p:tav>
                                      </p:tavLst>
                                    </p:anim>
                                    <p:anim calcmode="lin" valueType="num">
                                      <p:cBhvr>
                                        <p:cTn id="49" dur="500" fill="hold"/>
                                        <p:tgtEl>
                                          <p:spTgt spid="10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1250"/>
                                  </p:stCondLst>
                                  <p:childTnLst>
                                    <p:set>
                                      <p:cBhvr>
                                        <p:cTn id="51" dur="1" fill="hold">
                                          <p:stCondLst>
                                            <p:cond delay="0"/>
                                          </p:stCondLst>
                                        </p:cTn>
                                        <p:tgtEl>
                                          <p:spTgt spid="113"/>
                                        </p:tgtEl>
                                        <p:attrNameLst>
                                          <p:attrName>style.visibility</p:attrName>
                                        </p:attrNameLst>
                                      </p:cBhvr>
                                      <p:to>
                                        <p:strVal val="visible"/>
                                      </p:to>
                                    </p:set>
                                    <p:animEffect transition="in" filter="fade">
                                      <p:cBhvr>
                                        <p:cTn id="52" dur="500"/>
                                        <p:tgtEl>
                                          <p:spTgt spid="113"/>
                                        </p:tgtEl>
                                      </p:cBhvr>
                                    </p:animEffect>
                                    <p:anim calcmode="lin" valueType="num">
                                      <p:cBhvr>
                                        <p:cTn id="53" dur="500" fill="hold"/>
                                        <p:tgtEl>
                                          <p:spTgt spid="113"/>
                                        </p:tgtEl>
                                        <p:attrNameLst>
                                          <p:attrName>ppt_x</p:attrName>
                                        </p:attrNameLst>
                                      </p:cBhvr>
                                      <p:tavLst>
                                        <p:tav tm="0">
                                          <p:val>
                                            <p:strVal val="#ppt_x"/>
                                          </p:val>
                                        </p:tav>
                                        <p:tav tm="100000">
                                          <p:val>
                                            <p:strVal val="#ppt_x"/>
                                          </p:val>
                                        </p:tav>
                                      </p:tavLst>
                                    </p:anim>
                                    <p:anim calcmode="lin" valueType="num">
                                      <p:cBhvr>
                                        <p:cTn id="54" dur="500" fill="hold"/>
                                        <p:tgtEl>
                                          <p:spTgt spid="113"/>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1250"/>
                                  </p:stCondLst>
                                  <p:childTnLst>
                                    <p:set>
                                      <p:cBhvr>
                                        <p:cTn id="56" dur="1" fill="hold">
                                          <p:stCondLst>
                                            <p:cond delay="0"/>
                                          </p:stCondLst>
                                        </p:cTn>
                                        <p:tgtEl>
                                          <p:spTgt spid="114"/>
                                        </p:tgtEl>
                                        <p:attrNameLst>
                                          <p:attrName>style.visibility</p:attrName>
                                        </p:attrNameLst>
                                      </p:cBhvr>
                                      <p:to>
                                        <p:strVal val="visible"/>
                                      </p:to>
                                    </p:set>
                                    <p:animEffect transition="in" filter="fade">
                                      <p:cBhvr>
                                        <p:cTn id="57" dur="500"/>
                                        <p:tgtEl>
                                          <p:spTgt spid="114"/>
                                        </p:tgtEl>
                                      </p:cBhvr>
                                    </p:animEffect>
                                    <p:anim calcmode="lin" valueType="num">
                                      <p:cBhvr>
                                        <p:cTn id="58" dur="500" fill="hold"/>
                                        <p:tgtEl>
                                          <p:spTgt spid="114"/>
                                        </p:tgtEl>
                                        <p:attrNameLst>
                                          <p:attrName>ppt_x</p:attrName>
                                        </p:attrNameLst>
                                      </p:cBhvr>
                                      <p:tavLst>
                                        <p:tav tm="0">
                                          <p:val>
                                            <p:strVal val="#ppt_x"/>
                                          </p:val>
                                        </p:tav>
                                        <p:tav tm="100000">
                                          <p:val>
                                            <p:strVal val="#ppt_x"/>
                                          </p:val>
                                        </p:tav>
                                      </p:tavLst>
                                    </p:anim>
                                    <p:anim calcmode="lin" valueType="num">
                                      <p:cBhvr>
                                        <p:cTn id="59" dur="500" fill="hold"/>
                                        <p:tgtEl>
                                          <p:spTgt spid="11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1250"/>
                                  </p:stCondLst>
                                  <p:childTnLst>
                                    <p:set>
                                      <p:cBhvr>
                                        <p:cTn id="61" dur="1" fill="hold">
                                          <p:stCondLst>
                                            <p:cond delay="0"/>
                                          </p:stCondLst>
                                        </p:cTn>
                                        <p:tgtEl>
                                          <p:spTgt spid="115"/>
                                        </p:tgtEl>
                                        <p:attrNameLst>
                                          <p:attrName>style.visibility</p:attrName>
                                        </p:attrNameLst>
                                      </p:cBhvr>
                                      <p:to>
                                        <p:strVal val="visible"/>
                                      </p:to>
                                    </p:set>
                                    <p:animEffect transition="in" filter="fade">
                                      <p:cBhvr>
                                        <p:cTn id="62" dur="500"/>
                                        <p:tgtEl>
                                          <p:spTgt spid="115"/>
                                        </p:tgtEl>
                                      </p:cBhvr>
                                    </p:animEffect>
                                    <p:anim calcmode="lin" valueType="num">
                                      <p:cBhvr>
                                        <p:cTn id="63" dur="500" fill="hold"/>
                                        <p:tgtEl>
                                          <p:spTgt spid="115"/>
                                        </p:tgtEl>
                                        <p:attrNameLst>
                                          <p:attrName>ppt_x</p:attrName>
                                        </p:attrNameLst>
                                      </p:cBhvr>
                                      <p:tavLst>
                                        <p:tav tm="0">
                                          <p:val>
                                            <p:strVal val="#ppt_x"/>
                                          </p:val>
                                        </p:tav>
                                        <p:tav tm="100000">
                                          <p:val>
                                            <p:strVal val="#ppt_x"/>
                                          </p:val>
                                        </p:tav>
                                      </p:tavLst>
                                    </p:anim>
                                    <p:anim calcmode="lin" valueType="num">
                                      <p:cBhvr>
                                        <p:cTn id="64" dur="500" fill="hold"/>
                                        <p:tgtEl>
                                          <p:spTgt spid="1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750"/>
                                  </p:stCondLst>
                                  <p:childTnLst>
                                    <p:set>
                                      <p:cBhvr>
                                        <p:cTn id="66" dur="1" fill="hold">
                                          <p:stCondLst>
                                            <p:cond delay="0"/>
                                          </p:stCondLst>
                                        </p:cTn>
                                        <p:tgtEl>
                                          <p:spTgt spid="106"/>
                                        </p:tgtEl>
                                        <p:attrNameLst>
                                          <p:attrName>style.visibility</p:attrName>
                                        </p:attrNameLst>
                                      </p:cBhvr>
                                      <p:to>
                                        <p:strVal val="visible"/>
                                      </p:to>
                                    </p:set>
                                    <p:animEffect transition="in" filter="fade">
                                      <p:cBhvr>
                                        <p:cTn id="67" dur="500"/>
                                        <p:tgtEl>
                                          <p:spTgt spid="106"/>
                                        </p:tgtEl>
                                      </p:cBhvr>
                                    </p:animEffect>
                                    <p:anim calcmode="lin" valueType="num">
                                      <p:cBhvr>
                                        <p:cTn id="68" dur="500" fill="hold"/>
                                        <p:tgtEl>
                                          <p:spTgt spid="106"/>
                                        </p:tgtEl>
                                        <p:attrNameLst>
                                          <p:attrName>ppt_x</p:attrName>
                                        </p:attrNameLst>
                                      </p:cBhvr>
                                      <p:tavLst>
                                        <p:tav tm="0">
                                          <p:val>
                                            <p:strVal val="#ppt_x"/>
                                          </p:val>
                                        </p:tav>
                                        <p:tav tm="100000">
                                          <p:val>
                                            <p:strVal val="#ppt_x"/>
                                          </p:val>
                                        </p:tav>
                                      </p:tavLst>
                                    </p:anim>
                                    <p:anim calcmode="lin" valueType="num">
                                      <p:cBhvr>
                                        <p:cTn id="69" dur="500" fill="hold"/>
                                        <p:tgtEl>
                                          <p:spTgt spid="10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750"/>
                                  </p:stCondLst>
                                  <p:childTnLst>
                                    <p:set>
                                      <p:cBhvr>
                                        <p:cTn id="71" dur="1" fill="hold">
                                          <p:stCondLst>
                                            <p:cond delay="0"/>
                                          </p:stCondLst>
                                        </p:cTn>
                                        <p:tgtEl>
                                          <p:spTgt spid="107"/>
                                        </p:tgtEl>
                                        <p:attrNameLst>
                                          <p:attrName>style.visibility</p:attrName>
                                        </p:attrNameLst>
                                      </p:cBhvr>
                                      <p:to>
                                        <p:strVal val="visible"/>
                                      </p:to>
                                    </p:set>
                                    <p:animEffect transition="in" filter="fade">
                                      <p:cBhvr>
                                        <p:cTn id="72" dur="500"/>
                                        <p:tgtEl>
                                          <p:spTgt spid="107"/>
                                        </p:tgtEl>
                                      </p:cBhvr>
                                    </p:animEffect>
                                    <p:anim calcmode="lin" valueType="num">
                                      <p:cBhvr>
                                        <p:cTn id="73" dur="500" fill="hold"/>
                                        <p:tgtEl>
                                          <p:spTgt spid="107"/>
                                        </p:tgtEl>
                                        <p:attrNameLst>
                                          <p:attrName>ppt_x</p:attrName>
                                        </p:attrNameLst>
                                      </p:cBhvr>
                                      <p:tavLst>
                                        <p:tav tm="0">
                                          <p:val>
                                            <p:strVal val="#ppt_x"/>
                                          </p:val>
                                        </p:tav>
                                        <p:tav tm="100000">
                                          <p:val>
                                            <p:strVal val="#ppt_x"/>
                                          </p:val>
                                        </p:tav>
                                      </p:tavLst>
                                    </p:anim>
                                    <p:anim calcmode="lin" valueType="num">
                                      <p:cBhvr>
                                        <p:cTn id="74" dur="500" fill="hold"/>
                                        <p:tgtEl>
                                          <p:spTgt spid="10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175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500"/>
                                        <p:tgtEl>
                                          <p:spTgt spid="108"/>
                                        </p:tgtEl>
                                      </p:cBhvr>
                                    </p:animEffect>
                                    <p:anim calcmode="lin" valueType="num">
                                      <p:cBhvr>
                                        <p:cTn id="78" dur="500" fill="hold"/>
                                        <p:tgtEl>
                                          <p:spTgt spid="108"/>
                                        </p:tgtEl>
                                        <p:attrNameLst>
                                          <p:attrName>ppt_x</p:attrName>
                                        </p:attrNameLst>
                                      </p:cBhvr>
                                      <p:tavLst>
                                        <p:tav tm="0">
                                          <p:val>
                                            <p:strVal val="#ppt_x"/>
                                          </p:val>
                                        </p:tav>
                                        <p:tav tm="100000">
                                          <p:val>
                                            <p:strVal val="#ppt_x"/>
                                          </p:val>
                                        </p:tav>
                                      </p:tavLst>
                                    </p:anim>
                                    <p:anim calcmode="lin" valueType="num">
                                      <p:cBhvr>
                                        <p:cTn id="79" dur="500" fill="hold"/>
                                        <p:tgtEl>
                                          <p:spTgt spid="108"/>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2750"/>
                                  </p:stCondLst>
                                  <p:childTnLst>
                                    <p:set>
                                      <p:cBhvr>
                                        <p:cTn id="81" dur="1" fill="hold">
                                          <p:stCondLst>
                                            <p:cond delay="0"/>
                                          </p:stCondLst>
                                        </p:cTn>
                                        <p:tgtEl>
                                          <p:spTgt spid="116"/>
                                        </p:tgtEl>
                                        <p:attrNameLst>
                                          <p:attrName>style.visibility</p:attrName>
                                        </p:attrNameLst>
                                      </p:cBhvr>
                                      <p:to>
                                        <p:strVal val="visible"/>
                                      </p:to>
                                    </p:set>
                                    <p:animEffect transition="in" filter="fade">
                                      <p:cBhvr>
                                        <p:cTn id="82" dur="500"/>
                                        <p:tgtEl>
                                          <p:spTgt spid="116"/>
                                        </p:tgtEl>
                                      </p:cBhvr>
                                    </p:animEffect>
                                    <p:anim calcmode="lin" valueType="num">
                                      <p:cBhvr>
                                        <p:cTn id="83" dur="500" fill="hold"/>
                                        <p:tgtEl>
                                          <p:spTgt spid="116"/>
                                        </p:tgtEl>
                                        <p:attrNameLst>
                                          <p:attrName>ppt_x</p:attrName>
                                        </p:attrNameLst>
                                      </p:cBhvr>
                                      <p:tavLst>
                                        <p:tav tm="0">
                                          <p:val>
                                            <p:strVal val="#ppt_x"/>
                                          </p:val>
                                        </p:tav>
                                        <p:tav tm="100000">
                                          <p:val>
                                            <p:strVal val="#ppt_x"/>
                                          </p:val>
                                        </p:tav>
                                      </p:tavLst>
                                    </p:anim>
                                    <p:anim calcmode="lin" valueType="num">
                                      <p:cBhvr>
                                        <p:cTn id="84" dur="500" fill="hold"/>
                                        <p:tgtEl>
                                          <p:spTgt spid="116"/>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2750"/>
                                  </p:stCondLst>
                                  <p:childTnLst>
                                    <p:set>
                                      <p:cBhvr>
                                        <p:cTn id="86" dur="1" fill="hold">
                                          <p:stCondLst>
                                            <p:cond delay="0"/>
                                          </p:stCondLst>
                                        </p:cTn>
                                        <p:tgtEl>
                                          <p:spTgt spid="117"/>
                                        </p:tgtEl>
                                        <p:attrNameLst>
                                          <p:attrName>style.visibility</p:attrName>
                                        </p:attrNameLst>
                                      </p:cBhvr>
                                      <p:to>
                                        <p:strVal val="visible"/>
                                      </p:to>
                                    </p:set>
                                    <p:animEffect transition="in" filter="fade">
                                      <p:cBhvr>
                                        <p:cTn id="87" dur="500"/>
                                        <p:tgtEl>
                                          <p:spTgt spid="117"/>
                                        </p:tgtEl>
                                      </p:cBhvr>
                                    </p:animEffect>
                                    <p:anim calcmode="lin" valueType="num">
                                      <p:cBhvr>
                                        <p:cTn id="88" dur="500" fill="hold"/>
                                        <p:tgtEl>
                                          <p:spTgt spid="117"/>
                                        </p:tgtEl>
                                        <p:attrNameLst>
                                          <p:attrName>ppt_x</p:attrName>
                                        </p:attrNameLst>
                                      </p:cBhvr>
                                      <p:tavLst>
                                        <p:tav tm="0">
                                          <p:val>
                                            <p:strVal val="#ppt_x"/>
                                          </p:val>
                                        </p:tav>
                                        <p:tav tm="100000">
                                          <p:val>
                                            <p:strVal val="#ppt_x"/>
                                          </p:val>
                                        </p:tav>
                                      </p:tavLst>
                                    </p:anim>
                                    <p:anim calcmode="lin" valueType="num">
                                      <p:cBhvr>
                                        <p:cTn id="89" dur="500" fill="hold"/>
                                        <p:tgtEl>
                                          <p:spTgt spid="117"/>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2750"/>
                                  </p:stCondLst>
                                  <p:childTnLst>
                                    <p:set>
                                      <p:cBhvr>
                                        <p:cTn id="91" dur="1" fill="hold">
                                          <p:stCondLst>
                                            <p:cond delay="0"/>
                                          </p:stCondLst>
                                        </p:cTn>
                                        <p:tgtEl>
                                          <p:spTgt spid="118"/>
                                        </p:tgtEl>
                                        <p:attrNameLst>
                                          <p:attrName>style.visibility</p:attrName>
                                        </p:attrNameLst>
                                      </p:cBhvr>
                                      <p:to>
                                        <p:strVal val="visible"/>
                                      </p:to>
                                    </p:set>
                                    <p:animEffect transition="in" filter="fade">
                                      <p:cBhvr>
                                        <p:cTn id="92" dur="500"/>
                                        <p:tgtEl>
                                          <p:spTgt spid="118"/>
                                        </p:tgtEl>
                                      </p:cBhvr>
                                    </p:animEffect>
                                    <p:anim calcmode="lin" valueType="num">
                                      <p:cBhvr>
                                        <p:cTn id="93" dur="500" fill="hold"/>
                                        <p:tgtEl>
                                          <p:spTgt spid="118"/>
                                        </p:tgtEl>
                                        <p:attrNameLst>
                                          <p:attrName>ppt_x</p:attrName>
                                        </p:attrNameLst>
                                      </p:cBhvr>
                                      <p:tavLst>
                                        <p:tav tm="0">
                                          <p:val>
                                            <p:strVal val="#ppt_x"/>
                                          </p:val>
                                        </p:tav>
                                        <p:tav tm="100000">
                                          <p:val>
                                            <p:strVal val="#ppt_x"/>
                                          </p:val>
                                        </p:tav>
                                      </p:tavLst>
                                    </p:anim>
                                    <p:anim calcmode="lin" valueType="num">
                                      <p:cBhvr>
                                        <p:cTn id="94"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nodeType="clickEffect">
                                  <p:stCondLst>
                                    <p:cond delay="0"/>
                                  </p:stCondLst>
                                  <p:childTnLst>
                                    <p:set>
                                      <p:cBhvr>
                                        <p:cTn id="98" dur="1" fill="hold">
                                          <p:stCondLst>
                                            <p:cond delay="0"/>
                                          </p:stCondLst>
                                        </p:cTn>
                                        <p:tgtEl>
                                          <p:spTgt spid="51"/>
                                        </p:tgtEl>
                                        <p:attrNameLst>
                                          <p:attrName>style.visibility</p:attrName>
                                        </p:attrNameLst>
                                      </p:cBhvr>
                                      <p:to>
                                        <p:strVal val="visible"/>
                                      </p:to>
                                    </p:set>
                                    <p:anim calcmode="lin" valueType="num">
                                      <p:cBhvr>
                                        <p:cTn id="99" dur="500" fill="hold"/>
                                        <p:tgtEl>
                                          <p:spTgt spid="51"/>
                                        </p:tgtEl>
                                        <p:attrNameLst>
                                          <p:attrName>ppt_w</p:attrName>
                                        </p:attrNameLst>
                                      </p:cBhvr>
                                      <p:tavLst>
                                        <p:tav tm="0">
                                          <p:val>
                                            <p:fltVal val="0"/>
                                          </p:val>
                                        </p:tav>
                                        <p:tav tm="100000">
                                          <p:val>
                                            <p:strVal val="#ppt_w"/>
                                          </p:val>
                                        </p:tav>
                                      </p:tavLst>
                                    </p:anim>
                                    <p:anim calcmode="lin" valueType="num">
                                      <p:cBhvr>
                                        <p:cTn id="100" dur="500" fill="hold"/>
                                        <p:tgtEl>
                                          <p:spTgt spid="51"/>
                                        </p:tgtEl>
                                        <p:attrNameLst>
                                          <p:attrName>ppt_h</p:attrName>
                                        </p:attrNameLst>
                                      </p:cBhvr>
                                      <p:tavLst>
                                        <p:tav tm="0">
                                          <p:val>
                                            <p:fltVal val="0"/>
                                          </p:val>
                                        </p:tav>
                                        <p:tav tm="100000">
                                          <p:val>
                                            <p:strVal val="#ppt_h"/>
                                          </p:val>
                                        </p:tav>
                                      </p:tavLst>
                                    </p:anim>
                                    <p:animEffect transition="in" filter="fade">
                                      <p:cBhvr>
                                        <p:cTn id="101" dur="500"/>
                                        <p:tgtEl>
                                          <p:spTgt spid="51"/>
                                        </p:tgtEl>
                                      </p:cBhvr>
                                    </p:animEffect>
                                  </p:childTnLst>
                                </p:cTn>
                              </p:par>
                            </p:childTnLst>
                          </p:cTn>
                        </p:par>
                        <p:par>
                          <p:cTn id="102" fill="hold">
                            <p:stCondLst>
                              <p:cond delay="500"/>
                            </p:stCondLst>
                            <p:childTnLst>
                              <p:par>
                                <p:cTn id="103" presetID="41" presetClass="entr" presetSubtype="0" fill="hold" grpId="0" nodeType="afterEffect">
                                  <p:stCondLst>
                                    <p:cond delay="250"/>
                                  </p:stCondLst>
                                  <p:iterate type="lt">
                                    <p:tmPct val="20000"/>
                                  </p:iterate>
                                  <p:childTnLst>
                                    <p:set>
                                      <p:cBhvr>
                                        <p:cTn id="104" dur="1" fill="hold">
                                          <p:stCondLst>
                                            <p:cond delay="0"/>
                                          </p:stCondLst>
                                        </p:cTn>
                                        <p:tgtEl>
                                          <p:spTgt spid="52"/>
                                        </p:tgtEl>
                                        <p:attrNameLst>
                                          <p:attrName>style.visibility</p:attrName>
                                        </p:attrNameLst>
                                      </p:cBhvr>
                                      <p:to>
                                        <p:strVal val="visible"/>
                                      </p:to>
                                    </p:set>
                                    <p:anim calcmode="lin" valueType="num">
                                      <p:cBhvr>
                                        <p:cTn id="105" dur="65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06" dur="650" fill="hold"/>
                                        <p:tgtEl>
                                          <p:spTgt spid="52"/>
                                        </p:tgtEl>
                                        <p:attrNameLst>
                                          <p:attrName>ppt_y</p:attrName>
                                        </p:attrNameLst>
                                      </p:cBhvr>
                                      <p:tavLst>
                                        <p:tav tm="0">
                                          <p:val>
                                            <p:strVal val="#ppt_y"/>
                                          </p:val>
                                        </p:tav>
                                        <p:tav tm="100000">
                                          <p:val>
                                            <p:strVal val="#ppt_y"/>
                                          </p:val>
                                        </p:tav>
                                      </p:tavLst>
                                    </p:anim>
                                    <p:anim calcmode="lin" valueType="num">
                                      <p:cBhvr>
                                        <p:cTn id="107" dur="65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8" dur="65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650" tmFilter="0,0; .5, 1; 1, 1"/>
                                        <p:tgtEl>
                                          <p:spTgt spid="52"/>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animBg="1"/>
      <p:bldP spid="103" grpId="0"/>
      <p:bldP spid="104" grpId="0"/>
      <p:bldP spid="105" grpId="0" animBg="1"/>
      <p:bldP spid="106" grpId="0"/>
      <p:bldP spid="107" grpId="0"/>
      <p:bldP spid="108" grpId="0" animBg="1"/>
      <p:bldP spid="109" grpId="0"/>
      <p:bldP spid="110" grpId="0"/>
      <p:bldP spid="112" grpId="0" animBg="1"/>
      <p:bldP spid="113" grpId="0"/>
      <p:bldP spid="114" grpId="0"/>
      <p:bldP spid="115" grpId="0" animBg="1"/>
      <p:bldP spid="116" grpId="0"/>
      <p:bldP spid="117" grpId="0"/>
      <p:bldP spid="118" grpId="0" animBg="1"/>
      <p:bldP spid="52" grpId="0"/>
      <p:bldP spid="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41" name="五角星 40"/>
          <p:cNvSpPr/>
          <p:nvPr/>
        </p:nvSpPr>
        <p:spPr>
          <a:xfrm rot="19903756">
            <a:off x="1038487" y="3004449"/>
            <a:ext cx="1056364" cy="105636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2" name="五角星 41"/>
          <p:cNvSpPr/>
          <p:nvPr/>
        </p:nvSpPr>
        <p:spPr>
          <a:xfrm rot="21380687">
            <a:off x="1443912" y="4784953"/>
            <a:ext cx="611191"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3" name="五角星 42"/>
          <p:cNvSpPr/>
          <p:nvPr/>
        </p:nvSpPr>
        <p:spPr>
          <a:xfrm rot="19938392">
            <a:off x="3336749" y="4702283"/>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4" name="五角星 43"/>
          <p:cNvSpPr/>
          <p:nvPr/>
        </p:nvSpPr>
        <p:spPr>
          <a:xfrm rot="19938392">
            <a:off x="2450993" y="4235015"/>
            <a:ext cx="486379" cy="48637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5" name="五角星 44"/>
          <p:cNvSpPr/>
          <p:nvPr/>
        </p:nvSpPr>
        <p:spPr>
          <a:xfrm rot="19967404">
            <a:off x="9635518" y="4132925"/>
            <a:ext cx="611191"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6" name="五角星 45"/>
          <p:cNvSpPr/>
          <p:nvPr/>
        </p:nvSpPr>
        <p:spPr>
          <a:xfrm>
            <a:off x="8457663" y="4650042"/>
            <a:ext cx="337916" cy="337916"/>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7" name="五角星 46"/>
          <p:cNvSpPr/>
          <p:nvPr/>
        </p:nvSpPr>
        <p:spPr>
          <a:xfrm>
            <a:off x="10830306" y="4646147"/>
            <a:ext cx="248460" cy="248460"/>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8" name="五角星 47"/>
          <p:cNvSpPr/>
          <p:nvPr/>
        </p:nvSpPr>
        <p:spPr>
          <a:xfrm>
            <a:off x="11514898" y="4970604"/>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51" name="五角星 50"/>
          <p:cNvSpPr/>
          <p:nvPr/>
        </p:nvSpPr>
        <p:spPr>
          <a:xfrm rot="19922997">
            <a:off x="11089270" y="4136674"/>
            <a:ext cx="191732"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52"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2182" y="2245821"/>
            <a:ext cx="1113169" cy="1183180"/>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4"/>
          <p:cNvSpPr txBox="1"/>
          <p:nvPr/>
        </p:nvSpPr>
        <p:spPr>
          <a:xfrm>
            <a:off x="2358642" y="2703569"/>
            <a:ext cx="7474716"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smtClean="0">
                <a:ln>
                  <a:solidFill>
                    <a:prstClr val="white"/>
                  </a:solidFill>
                </a:ln>
                <a:effectLst/>
                <a:uLnTx/>
                <a:uFillTx/>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Hoạt</a:t>
            </a:r>
            <a:r>
              <a:rPr kumimoji="0" lang="en-US" altLang="zh-CN" sz="4000" b="1" i="0" u="none" strike="noStrike" kern="1200" cap="none" spc="0" normalizeH="0" noProof="0" dirty="0" smtClean="0">
                <a:ln>
                  <a:solidFill>
                    <a:prstClr val="white"/>
                  </a:solidFill>
                </a:ln>
                <a:effectLst/>
                <a:uLnTx/>
                <a:uFillTx/>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kumimoji="0" lang="en-US" altLang="zh-CN" sz="4000" b="1" i="0" u="none" strike="noStrike" kern="1200" cap="none" spc="0" normalizeH="0" noProof="0" dirty="0" err="1" smtClean="0">
                <a:ln>
                  <a:solidFill>
                    <a:prstClr val="white"/>
                  </a:solidFill>
                </a:ln>
                <a:effectLst/>
                <a:uLnTx/>
                <a:uFillTx/>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động</a:t>
            </a:r>
            <a:r>
              <a:rPr kumimoji="0" lang="en-US" altLang="zh-CN" sz="4000" b="1" i="0" u="none" strike="noStrike" kern="1200" cap="none" spc="0" normalizeH="0" noProof="0" dirty="0" smtClean="0">
                <a:ln>
                  <a:solidFill>
                    <a:prstClr val="white"/>
                  </a:solidFill>
                </a:ln>
                <a:effectLst/>
                <a:uLnTx/>
                <a:uFillTx/>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1: </a:t>
            </a:r>
            <a:r>
              <a:rPr lang="en-US" altLang="zh-CN" sz="40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Đọc</a:t>
            </a:r>
            <a:r>
              <a:rPr lang="en-US" altLang="zh-CN" sz="40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40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bài</a:t>
            </a:r>
            <a:r>
              <a:rPr lang="en-US" altLang="zh-CN" sz="40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40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văn</a:t>
            </a:r>
            <a:r>
              <a:rPr lang="en-US" altLang="zh-CN" sz="40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40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sau</a:t>
            </a:r>
            <a:endParaRPr kumimoji="0" lang="zh-CN" altLang="en-US" sz="4000" b="1" i="0" u="none" strike="noStrike" kern="1200" cap="none" spc="0" normalizeH="0" baseline="0" noProof="0" dirty="0">
              <a:ln>
                <a:solidFill>
                  <a:prstClr val="white"/>
                </a:solidFill>
              </a:ln>
              <a:effectLst/>
              <a:uLnTx/>
              <a:uFillTx/>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endParaRPr>
          </a:p>
        </p:txBody>
      </p:sp>
      <p:sp>
        <p:nvSpPr>
          <p:cNvPr id="15" name="文本框 15"/>
          <p:cNvSpPr txBox="1"/>
          <p:nvPr/>
        </p:nvSpPr>
        <p:spPr>
          <a:xfrm>
            <a:off x="2365831" y="1269777"/>
            <a:ext cx="8325425" cy="1015663"/>
          </a:xfrm>
          <a:prstGeom prst="rect">
            <a:avLst/>
          </a:prstGeom>
          <a:noFill/>
          <a:extLst>
            <a:ext uri="{909E8E84-426E-40DD-AFC4-6F175D3DCCD1}">
              <a14:hiddenFill xmlns:a14="http://schemas.microsoft.com/office/drawing/2010/main">
                <a:solidFill>
                  <a:srgbClr val="F7C117"/>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1" dirty="0"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B. </a:t>
            </a:r>
            <a:r>
              <a:rPr lang="en-US" altLang="zh-CN" sz="6000" b="1" dirty="0" err="1"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Hoạt</a:t>
            </a:r>
            <a:r>
              <a:rPr lang="en-US" altLang="zh-CN" sz="6000" b="1" dirty="0"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6000" b="1" dirty="0" err="1"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động</a:t>
            </a:r>
            <a:r>
              <a:rPr lang="en-US" altLang="zh-CN" sz="6000" b="1" dirty="0"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6000" b="1" dirty="0" err="1"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thực</a:t>
            </a:r>
            <a:r>
              <a:rPr lang="en-US" altLang="zh-CN" sz="6000" b="1" dirty="0"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6000" b="1" dirty="0" err="1"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hành</a:t>
            </a:r>
            <a:endParaRPr kumimoji="0" lang="en-US" altLang="zh-CN" sz="6000" b="1" i="0" u="none" strike="noStrike" kern="1200" cap="none" spc="0" normalizeH="0" baseline="0" noProof="0" dirty="0">
              <a:ln>
                <a:noFill/>
              </a:ln>
              <a:solidFill>
                <a:srgbClr val="FF0000"/>
              </a:solidFill>
              <a:effectLst/>
              <a:uLnTx/>
              <a:uFillTx/>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endParaRPr>
          </a:p>
        </p:txBody>
      </p:sp>
    </p:spTree>
    <p:extLst>
      <p:ext uri="{BB962C8B-B14F-4D97-AF65-F5344CB8AC3E}">
        <p14:creationId xmlns:p14="http://schemas.microsoft.com/office/powerpoint/2010/main" val="4116724382"/>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0000">
                                          <p:cBhvr additive="base">
                                            <p:cTn id="7"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250"/>
                                      </p:stCondLst>
                                      <p:childTnLst>
                                        <p:set>
                                          <p:cBhvr>
                                            <p:cTn id="10" dur="1" fill="hold">
                                              <p:stCondLst>
                                                <p:cond delay="0"/>
                                              </p:stCondLst>
                                            </p:cTn>
                                            <p:tgtEl>
                                              <p:spTgt spid="42"/>
                                            </p:tgtEl>
                                            <p:attrNameLst>
                                              <p:attrName>style.visibility</p:attrName>
                                            </p:attrNameLst>
                                          </p:cBhvr>
                                          <p:to>
                                            <p:strVal val="visible"/>
                                          </p:to>
                                        </p:set>
                                        <p:anim calcmode="lin" valueType="num" p14:bounceEnd="50000">
                                          <p:cBhvr additive="base">
                                            <p:cTn id="11"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500"/>
                                      </p:stCondLst>
                                      <p:childTnLst>
                                        <p:set>
                                          <p:cBhvr>
                                            <p:cTn id="14" dur="1" fill="hold">
                                              <p:stCondLst>
                                                <p:cond delay="0"/>
                                              </p:stCondLst>
                                            </p:cTn>
                                            <p:tgtEl>
                                              <p:spTgt spid="43"/>
                                            </p:tgtEl>
                                            <p:attrNameLst>
                                              <p:attrName>style.visibility</p:attrName>
                                            </p:attrNameLst>
                                          </p:cBhvr>
                                          <p:to>
                                            <p:strVal val="visible"/>
                                          </p:to>
                                        </p:set>
                                        <p:anim calcmode="lin" valueType="num" p14:bounceEnd="50000">
                                          <p:cBhvr additive="base">
                                            <p:cTn id="15"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14:bounceEnd="50000">
                                          <p:cBhvr additive="base">
                                            <p:cTn id="19"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20" dur="750" fill="hold"/>
                                            <p:tgtEl>
                                              <p:spTgt spid="4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50000">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14:bounceEnd="50000">
                                          <p:cBhvr additive="base">
                                            <p:cTn id="23"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24" dur="500" fill="hold"/>
                                            <p:tgtEl>
                                              <p:spTgt spid="45"/>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50000">
                                      <p:stCondLst>
                                        <p:cond delay="250"/>
                                      </p:stCondLst>
                                      <p:childTnLst>
                                        <p:set>
                                          <p:cBhvr>
                                            <p:cTn id="26" dur="1" fill="hold">
                                              <p:stCondLst>
                                                <p:cond delay="0"/>
                                              </p:stCondLst>
                                            </p:cTn>
                                            <p:tgtEl>
                                              <p:spTgt spid="46"/>
                                            </p:tgtEl>
                                            <p:attrNameLst>
                                              <p:attrName>style.visibility</p:attrName>
                                            </p:attrNameLst>
                                          </p:cBhvr>
                                          <p:to>
                                            <p:strVal val="visible"/>
                                          </p:to>
                                        </p:set>
                                        <p:anim calcmode="lin" valueType="num" p14:bounceEnd="50000">
                                          <p:cBhvr additive="base">
                                            <p:cTn id="27"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28" dur="75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50000">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14:bounceEnd="50000">
                                          <p:cBhvr additive="base">
                                            <p:cTn id="31"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32" dur="500" fill="hold"/>
                                            <p:tgtEl>
                                              <p:spTgt spid="4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50000">
                                      <p:stCondLst>
                                        <p:cond delay="250"/>
                                      </p:stCondLst>
                                      <p:childTnLst>
                                        <p:set>
                                          <p:cBhvr>
                                            <p:cTn id="34" dur="1" fill="hold">
                                              <p:stCondLst>
                                                <p:cond delay="0"/>
                                              </p:stCondLst>
                                            </p:cTn>
                                            <p:tgtEl>
                                              <p:spTgt spid="48"/>
                                            </p:tgtEl>
                                            <p:attrNameLst>
                                              <p:attrName>style.visibility</p:attrName>
                                            </p:attrNameLst>
                                          </p:cBhvr>
                                          <p:to>
                                            <p:strVal val="visible"/>
                                          </p:to>
                                        </p:set>
                                        <p:anim calcmode="lin" valueType="num" p14:bounceEnd="50000">
                                          <p:cBhvr additive="base">
                                            <p:cTn id="35"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36" dur="750" fill="hold"/>
                                            <p:tgtEl>
                                              <p:spTgt spid="48"/>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51"/>
                                            </p:tgtEl>
                                            <p:attrNameLst>
                                              <p:attrName>style.visibility</p:attrName>
                                            </p:attrNameLst>
                                          </p:cBhvr>
                                          <p:to>
                                            <p:strVal val="visible"/>
                                          </p:to>
                                        </p:set>
                                        <p:anim calcmode="lin" valueType="num" p14:bounceEnd="50000">
                                          <p:cBhvr additive="base">
                                            <p:cTn id="39"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40" dur="500" fill="hold"/>
                                            <p:tgtEl>
                                              <p:spTgt spid="51"/>
                                            </p:tgtEl>
                                            <p:attrNameLst>
                                              <p:attrName>ppt_y</p:attrName>
                                            </p:attrNameLst>
                                          </p:cBhvr>
                                          <p:tavLst>
                                            <p:tav tm="0">
                                              <p:val>
                                                <p:strVal val="0-#ppt_h/2"/>
                                              </p:val>
                                            </p:tav>
                                            <p:tav tm="100000">
                                              <p:val>
                                                <p:strVal val="#ppt_y"/>
                                              </p:val>
                                            </p:tav>
                                          </p:tavLst>
                                        </p:anim>
                                      </p:childTnLst>
                                    </p:cTn>
                                  </p:par>
                                </p:childTnLst>
                              </p:cTn>
                            </p:par>
                            <p:par>
                              <p:cTn id="41" fill="hold">
                                <p:stCondLst>
                                  <p:cond delay="1000"/>
                                </p:stCondLst>
                                <p:childTnLst>
                                  <p:par>
                                    <p:cTn id="42" presetID="2" presetClass="entr" presetSubtype="2"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additive="base">
                                            <p:cTn id="44" dur="500" fill="hold"/>
                                            <p:tgtEl>
                                              <p:spTgt spid="52"/>
                                            </p:tgtEl>
                                            <p:attrNameLst>
                                              <p:attrName>ppt_x</p:attrName>
                                            </p:attrNameLst>
                                          </p:cBhvr>
                                          <p:tavLst>
                                            <p:tav tm="0">
                                              <p:val>
                                                <p:strVal val="1+#ppt_w/2"/>
                                              </p:val>
                                            </p:tav>
                                            <p:tav tm="100000">
                                              <p:val>
                                                <p:strVal val="#ppt_x"/>
                                              </p:val>
                                            </p:tav>
                                          </p:tavLst>
                                        </p:anim>
                                        <p:anim calcmode="lin" valueType="num">
                                          <p:cBhvr additive="base">
                                            <p:cTn id="45" dur="500" fill="hold"/>
                                            <p:tgtEl>
                                              <p:spTgt spid="52"/>
                                            </p:tgtEl>
                                            <p:attrNameLst>
                                              <p:attrName>ppt_y</p:attrName>
                                            </p:attrNameLst>
                                          </p:cBhvr>
                                          <p:tavLst>
                                            <p:tav tm="0">
                                              <p:val>
                                                <p:strVal val="#ppt_y"/>
                                              </p:val>
                                            </p:tav>
                                            <p:tav tm="100000">
                                              <p:val>
                                                <p:strVal val="#ppt_y"/>
                                              </p:val>
                                            </p:tav>
                                          </p:tavLst>
                                        </p:anim>
                                      </p:childTnLst>
                                    </p:cTn>
                                  </p:par>
                                  <p:par>
                                    <p:cTn id="46"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47" dur="6500" fill="hold"/>
                                            <p:tgtEl>
                                              <p:spTgt spid="52"/>
                                            </p:tgtEl>
                                            <p:attrNameLst>
                                              <p:attrName>ppt_x</p:attrName>
                                              <p:attrName>ppt_y</p:attrName>
                                            </p:attrNameLst>
                                          </p:cBhvr>
                                        </p:animMotion>
                                      </p:childTnLst>
                                    </p:cTn>
                                  </p:par>
                                  <p:par>
                                    <p:cTn id="48" presetID="8" presetClass="emph" presetSubtype="0" repeatCount="2000" fill="hold" grpId="1" nodeType="withEffect">
                                      <p:stCondLst>
                                        <p:cond delay="0"/>
                                      </p:stCondLst>
                                      <p:childTnLst>
                                        <p:animRot by="21600000">
                                          <p:cBhvr>
                                            <p:cTn id="49" dur="3500" fill="hold"/>
                                            <p:tgtEl>
                                              <p:spTgt spid="41"/>
                                            </p:tgtEl>
                                            <p:attrNameLst>
                                              <p:attrName>r</p:attrName>
                                            </p:attrNameLst>
                                          </p:cBhvr>
                                        </p:animRot>
                                      </p:childTnLst>
                                    </p:cTn>
                                  </p:par>
                                  <p:par>
                                    <p:cTn id="50" presetID="8" presetClass="emph" presetSubtype="0" repeatCount="2000" fill="hold" grpId="1" nodeType="withEffect">
                                      <p:stCondLst>
                                        <p:cond delay="0"/>
                                      </p:stCondLst>
                                      <p:childTnLst>
                                        <p:animRot by="-21600000">
                                          <p:cBhvr>
                                            <p:cTn id="51" dur="3500" fill="hold"/>
                                            <p:tgtEl>
                                              <p:spTgt spid="44"/>
                                            </p:tgtEl>
                                            <p:attrNameLst>
                                              <p:attrName>r</p:attrName>
                                            </p:attrNameLst>
                                          </p:cBhvr>
                                        </p:animRot>
                                      </p:childTnLst>
                                    </p:cTn>
                                  </p:par>
                                  <p:par>
                                    <p:cTn id="52" presetID="8" presetClass="emph" presetSubtype="0" repeatCount="2000" fill="hold" grpId="1" nodeType="withEffect">
                                      <p:stCondLst>
                                        <p:cond delay="0"/>
                                      </p:stCondLst>
                                      <p:childTnLst>
                                        <p:animRot by="21600000">
                                          <p:cBhvr>
                                            <p:cTn id="53" dur="3500" fill="hold"/>
                                            <p:tgtEl>
                                              <p:spTgt spid="45"/>
                                            </p:tgtEl>
                                            <p:attrNameLst>
                                              <p:attrName>r</p:attrName>
                                            </p:attrNameLst>
                                          </p:cBhvr>
                                        </p:animRot>
                                      </p:childTnLst>
                                    </p:cTn>
                                  </p:par>
                                  <p:par>
                                    <p:cTn id="54" presetID="8" presetClass="emph" presetSubtype="0" repeatCount="2000" fill="hold" grpId="1" nodeType="withEffect">
                                      <p:stCondLst>
                                        <p:cond delay="0"/>
                                      </p:stCondLst>
                                      <p:childTnLst>
                                        <p:animRot by="-21600000">
                                          <p:cBhvr>
                                            <p:cTn id="55" dur="3500" fill="hold"/>
                                            <p:tgtEl>
                                              <p:spTgt spid="47"/>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43"/>
                                            </p:tgtEl>
                                            <p:attrNameLst>
                                              <p:attrName>r</p:attrName>
                                            </p:attrNameLst>
                                          </p:cBhvr>
                                        </p:animRot>
                                      </p:childTnLst>
                                    </p:cTn>
                                  </p:par>
                                  <p:par>
                                    <p:cTn id="58" presetID="6" presetClass="emph" presetSubtype="0" repeatCount="2000" autoRev="1" fill="hold" grpId="1" nodeType="withEffect">
                                      <p:stCondLst>
                                        <p:cond delay="0"/>
                                      </p:stCondLst>
                                      <p:childTnLst>
                                        <p:animScale>
                                          <p:cBhvr>
                                            <p:cTn id="59" dur="2000" fill="hold"/>
                                            <p:tgtEl>
                                              <p:spTgt spid="51"/>
                                            </p:tgtEl>
                                          </p:cBhvr>
                                          <p:by x="150000" y="150000"/>
                                        </p:animScale>
                                      </p:childTnLst>
                                    </p:cTn>
                                  </p:par>
                                  <p:par>
                                    <p:cTn id="60" presetID="6" presetClass="emph" presetSubtype="0" repeatCount="2000" autoRev="1" fill="hold" grpId="1" nodeType="withEffect">
                                      <p:stCondLst>
                                        <p:cond delay="0"/>
                                      </p:stCondLst>
                                      <p:childTnLst>
                                        <p:animScale>
                                          <p:cBhvr>
                                            <p:cTn id="61" dur="2000" fill="hold"/>
                                            <p:tgtEl>
                                              <p:spTgt spid="42"/>
                                            </p:tgtEl>
                                          </p:cBhvr>
                                          <p:by x="150000" y="150000"/>
                                        </p:animScale>
                                      </p:childTnLst>
                                    </p:cTn>
                                  </p:par>
                                </p:childTnLst>
                              </p:cTn>
                            </p:par>
                            <p:par>
                              <p:cTn id="62" fill="hold">
                                <p:stCondLst>
                                  <p:cond delay="9000"/>
                                </p:stCondLst>
                                <p:childTnLst>
                                  <p:par>
                                    <p:cTn id="63" presetID="42"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childTnLst>
                              </p:cTn>
                            </p:par>
                            <p:par>
                              <p:cTn id="68" fill="hold">
                                <p:stCondLst>
                                  <p:cond delay="10000"/>
                                </p:stCondLst>
                                <p:childTnLst>
                                  <p:par>
                                    <p:cTn id="69" presetID="42"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750" fill="hold"/>
                                            <p:tgtEl>
                                              <p:spTgt spid="44"/>
                                            </p:tgtEl>
                                            <p:attrNameLst>
                                              <p:attrName>ppt_x</p:attrName>
                                            </p:attrNameLst>
                                          </p:cBhvr>
                                          <p:tavLst>
                                            <p:tav tm="0">
                                              <p:val>
                                                <p:strVal val="#ppt_x"/>
                                              </p:val>
                                            </p:tav>
                                            <p:tav tm="100000">
                                              <p:val>
                                                <p:strVal val="#ppt_x"/>
                                              </p:val>
                                            </p:tav>
                                          </p:tavLst>
                                        </p:anim>
                                        <p:anim calcmode="lin" valueType="num">
                                          <p:cBhvr additive="base">
                                            <p:cTn id="20" dur="750" fill="hold"/>
                                            <p:tgtEl>
                                              <p:spTgt spid="4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ppt_x"/>
                                              </p:val>
                                            </p:tav>
                                            <p:tav tm="100000">
                                              <p:val>
                                                <p:strVal val="#ppt_x"/>
                                              </p:val>
                                            </p:tav>
                                          </p:tavLst>
                                        </p:anim>
                                        <p:anim calcmode="lin" valueType="num">
                                          <p:cBhvr additive="base">
                                            <p:cTn id="24" dur="500" fill="hold"/>
                                            <p:tgtEl>
                                              <p:spTgt spid="45"/>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25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750" fill="hold"/>
                                            <p:tgtEl>
                                              <p:spTgt spid="46"/>
                                            </p:tgtEl>
                                            <p:attrNameLst>
                                              <p:attrName>ppt_x</p:attrName>
                                            </p:attrNameLst>
                                          </p:cBhvr>
                                          <p:tavLst>
                                            <p:tav tm="0">
                                              <p:val>
                                                <p:strVal val="#ppt_x"/>
                                              </p:val>
                                            </p:tav>
                                            <p:tav tm="100000">
                                              <p:val>
                                                <p:strVal val="#ppt_x"/>
                                              </p:val>
                                            </p:tav>
                                          </p:tavLst>
                                        </p:anim>
                                        <p:anim calcmode="lin" valueType="num">
                                          <p:cBhvr additive="base">
                                            <p:cTn id="28" dur="75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25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750" fill="hold"/>
                                            <p:tgtEl>
                                              <p:spTgt spid="48"/>
                                            </p:tgtEl>
                                            <p:attrNameLst>
                                              <p:attrName>ppt_x</p:attrName>
                                            </p:attrNameLst>
                                          </p:cBhvr>
                                          <p:tavLst>
                                            <p:tav tm="0">
                                              <p:val>
                                                <p:strVal val="#ppt_x"/>
                                              </p:val>
                                            </p:tav>
                                            <p:tav tm="100000">
                                              <p:val>
                                                <p:strVal val="#ppt_x"/>
                                              </p:val>
                                            </p:tav>
                                          </p:tavLst>
                                        </p:anim>
                                        <p:anim calcmode="lin" valueType="num">
                                          <p:cBhvr additive="base">
                                            <p:cTn id="36" dur="750" fill="hold"/>
                                            <p:tgtEl>
                                              <p:spTgt spid="48"/>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0-#ppt_h/2"/>
                                              </p:val>
                                            </p:tav>
                                            <p:tav tm="100000">
                                              <p:val>
                                                <p:strVal val="#ppt_y"/>
                                              </p:val>
                                            </p:tav>
                                          </p:tavLst>
                                        </p:anim>
                                      </p:childTnLst>
                                    </p:cTn>
                                  </p:par>
                                </p:childTnLst>
                              </p:cTn>
                            </p:par>
                            <p:par>
                              <p:cTn id="41" fill="hold">
                                <p:stCondLst>
                                  <p:cond delay="1000"/>
                                </p:stCondLst>
                                <p:childTnLst>
                                  <p:par>
                                    <p:cTn id="42" presetID="2" presetClass="entr" presetSubtype="2"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additive="base">
                                            <p:cTn id="44" dur="500" fill="hold"/>
                                            <p:tgtEl>
                                              <p:spTgt spid="52"/>
                                            </p:tgtEl>
                                            <p:attrNameLst>
                                              <p:attrName>ppt_x</p:attrName>
                                            </p:attrNameLst>
                                          </p:cBhvr>
                                          <p:tavLst>
                                            <p:tav tm="0">
                                              <p:val>
                                                <p:strVal val="1+#ppt_w/2"/>
                                              </p:val>
                                            </p:tav>
                                            <p:tav tm="100000">
                                              <p:val>
                                                <p:strVal val="#ppt_x"/>
                                              </p:val>
                                            </p:tav>
                                          </p:tavLst>
                                        </p:anim>
                                        <p:anim calcmode="lin" valueType="num">
                                          <p:cBhvr additive="base">
                                            <p:cTn id="45" dur="500" fill="hold"/>
                                            <p:tgtEl>
                                              <p:spTgt spid="52"/>
                                            </p:tgtEl>
                                            <p:attrNameLst>
                                              <p:attrName>ppt_y</p:attrName>
                                            </p:attrNameLst>
                                          </p:cBhvr>
                                          <p:tavLst>
                                            <p:tav tm="0">
                                              <p:val>
                                                <p:strVal val="#ppt_y"/>
                                              </p:val>
                                            </p:tav>
                                            <p:tav tm="100000">
                                              <p:val>
                                                <p:strVal val="#ppt_y"/>
                                              </p:val>
                                            </p:tav>
                                          </p:tavLst>
                                        </p:anim>
                                      </p:childTnLst>
                                    </p:cTn>
                                  </p:par>
                                  <p:par>
                                    <p:cTn id="46"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47" dur="6500" fill="hold"/>
                                            <p:tgtEl>
                                              <p:spTgt spid="52"/>
                                            </p:tgtEl>
                                            <p:attrNameLst>
                                              <p:attrName>ppt_x</p:attrName>
                                              <p:attrName>ppt_y</p:attrName>
                                            </p:attrNameLst>
                                          </p:cBhvr>
                                        </p:animMotion>
                                      </p:childTnLst>
                                    </p:cTn>
                                  </p:par>
                                  <p:par>
                                    <p:cTn id="48" presetID="8" presetClass="emph" presetSubtype="0" repeatCount="2000" fill="hold" grpId="1" nodeType="withEffect">
                                      <p:stCondLst>
                                        <p:cond delay="0"/>
                                      </p:stCondLst>
                                      <p:childTnLst>
                                        <p:animRot by="21600000">
                                          <p:cBhvr>
                                            <p:cTn id="49" dur="3500" fill="hold"/>
                                            <p:tgtEl>
                                              <p:spTgt spid="41"/>
                                            </p:tgtEl>
                                            <p:attrNameLst>
                                              <p:attrName>r</p:attrName>
                                            </p:attrNameLst>
                                          </p:cBhvr>
                                        </p:animRot>
                                      </p:childTnLst>
                                    </p:cTn>
                                  </p:par>
                                  <p:par>
                                    <p:cTn id="50" presetID="8" presetClass="emph" presetSubtype="0" repeatCount="2000" fill="hold" grpId="1" nodeType="withEffect">
                                      <p:stCondLst>
                                        <p:cond delay="0"/>
                                      </p:stCondLst>
                                      <p:childTnLst>
                                        <p:animRot by="-21600000">
                                          <p:cBhvr>
                                            <p:cTn id="51" dur="3500" fill="hold"/>
                                            <p:tgtEl>
                                              <p:spTgt spid="44"/>
                                            </p:tgtEl>
                                            <p:attrNameLst>
                                              <p:attrName>r</p:attrName>
                                            </p:attrNameLst>
                                          </p:cBhvr>
                                        </p:animRot>
                                      </p:childTnLst>
                                    </p:cTn>
                                  </p:par>
                                  <p:par>
                                    <p:cTn id="52" presetID="8" presetClass="emph" presetSubtype="0" repeatCount="2000" fill="hold" grpId="1" nodeType="withEffect">
                                      <p:stCondLst>
                                        <p:cond delay="0"/>
                                      </p:stCondLst>
                                      <p:childTnLst>
                                        <p:animRot by="21600000">
                                          <p:cBhvr>
                                            <p:cTn id="53" dur="3500" fill="hold"/>
                                            <p:tgtEl>
                                              <p:spTgt spid="45"/>
                                            </p:tgtEl>
                                            <p:attrNameLst>
                                              <p:attrName>r</p:attrName>
                                            </p:attrNameLst>
                                          </p:cBhvr>
                                        </p:animRot>
                                      </p:childTnLst>
                                    </p:cTn>
                                  </p:par>
                                  <p:par>
                                    <p:cTn id="54" presetID="8" presetClass="emph" presetSubtype="0" repeatCount="2000" fill="hold" grpId="1" nodeType="withEffect">
                                      <p:stCondLst>
                                        <p:cond delay="0"/>
                                      </p:stCondLst>
                                      <p:childTnLst>
                                        <p:animRot by="-21600000">
                                          <p:cBhvr>
                                            <p:cTn id="55" dur="3500" fill="hold"/>
                                            <p:tgtEl>
                                              <p:spTgt spid="47"/>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43"/>
                                            </p:tgtEl>
                                            <p:attrNameLst>
                                              <p:attrName>r</p:attrName>
                                            </p:attrNameLst>
                                          </p:cBhvr>
                                        </p:animRot>
                                      </p:childTnLst>
                                    </p:cTn>
                                  </p:par>
                                  <p:par>
                                    <p:cTn id="58" presetID="6" presetClass="emph" presetSubtype="0" repeatCount="2000" autoRev="1" fill="hold" grpId="1" nodeType="withEffect">
                                      <p:stCondLst>
                                        <p:cond delay="0"/>
                                      </p:stCondLst>
                                      <p:childTnLst>
                                        <p:animScale>
                                          <p:cBhvr>
                                            <p:cTn id="59" dur="2000" fill="hold"/>
                                            <p:tgtEl>
                                              <p:spTgt spid="51"/>
                                            </p:tgtEl>
                                          </p:cBhvr>
                                          <p:by x="150000" y="150000"/>
                                        </p:animScale>
                                      </p:childTnLst>
                                    </p:cTn>
                                  </p:par>
                                  <p:par>
                                    <p:cTn id="60" presetID="6" presetClass="emph" presetSubtype="0" repeatCount="2000" autoRev="1" fill="hold" grpId="1" nodeType="withEffect">
                                      <p:stCondLst>
                                        <p:cond delay="0"/>
                                      </p:stCondLst>
                                      <p:childTnLst>
                                        <p:animScale>
                                          <p:cBhvr>
                                            <p:cTn id="61" dur="2000" fill="hold"/>
                                            <p:tgtEl>
                                              <p:spTgt spid="42"/>
                                            </p:tgtEl>
                                          </p:cBhvr>
                                          <p:by x="150000" y="150000"/>
                                        </p:animScale>
                                      </p:childTnLst>
                                    </p:cTn>
                                  </p:par>
                                </p:childTnLst>
                              </p:cTn>
                            </p:par>
                            <p:par>
                              <p:cTn id="62" fill="hold">
                                <p:stCondLst>
                                  <p:cond delay="9000"/>
                                </p:stCondLst>
                                <p:childTnLst>
                                  <p:par>
                                    <p:cTn id="63" presetID="42"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childTnLst>
                              </p:cTn>
                            </p:par>
                            <p:par>
                              <p:cTn id="68" fill="hold">
                                <p:stCondLst>
                                  <p:cond delay="10000"/>
                                </p:stCondLst>
                                <p:childTnLst>
                                  <p:par>
                                    <p:cTn id="69" presetID="42"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P spid="14" grpId="0"/>
          <p:bldP spid="1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813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Box 87"/>
          <p:cNvSpPr>
            <a:spLocks noChangeArrowheads="1"/>
          </p:cNvSpPr>
          <p:nvPr/>
        </p:nvSpPr>
        <p:spPr bwMode="auto">
          <a:xfrm>
            <a:off x="1524077" y="2387602"/>
            <a:ext cx="1143897"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2800" b="1" dirty="0">
                <a:solidFill>
                  <a:schemeClr val="bg1"/>
                </a:solidFill>
                <a:latin typeface="Times New Roman" pitchFamily="18" charset="0"/>
                <a:ea typeface="微软雅黑" pitchFamily="34" charset="-122"/>
                <a:cs typeface="Times New Roman" pitchFamily="18" charset="0"/>
                <a:sym typeface="Arial" pitchFamily="34" charset="0"/>
              </a:rPr>
              <a:t>标题</a:t>
            </a:r>
            <a:r>
              <a:rPr lang="en-US" altLang="zh-CN" sz="2800" b="1" dirty="0">
                <a:solidFill>
                  <a:schemeClr val="bg1"/>
                </a:solidFill>
                <a:latin typeface="Times New Roman" pitchFamily="18" charset="0"/>
                <a:ea typeface="微软雅黑" pitchFamily="34" charset="-122"/>
                <a:cs typeface="Times New Roman" pitchFamily="18" charset="0"/>
                <a:sym typeface="Arial" pitchFamily="34" charset="0"/>
              </a:rPr>
              <a:t>1</a:t>
            </a:r>
            <a:endParaRPr lang="zh-CN" altLang="en-US" sz="2800" b="1" dirty="0">
              <a:solidFill>
                <a:schemeClr val="bg1"/>
              </a:solidFill>
              <a:latin typeface="Times New Roman" pitchFamily="18" charset="0"/>
              <a:ea typeface="微软雅黑" pitchFamily="34" charset="-122"/>
              <a:cs typeface="Times New Roman" pitchFamily="18" charset="0"/>
              <a:sym typeface="Arial" pitchFamily="34" charset="0"/>
            </a:endParaRPr>
          </a:p>
        </p:txBody>
      </p:sp>
      <p:sp>
        <p:nvSpPr>
          <p:cNvPr id="101" name="矩形 100"/>
          <p:cNvSpPr>
            <a:spLocks noChangeArrowheads="1"/>
          </p:cNvSpPr>
          <p:nvPr/>
        </p:nvSpPr>
        <p:spPr bwMode="auto">
          <a:xfrm>
            <a:off x="1529045" y="2829984"/>
            <a:ext cx="1062567" cy="400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2800" dirty="0">
                <a:solidFill>
                  <a:schemeClr val="bg1"/>
                </a:solidFill>
                <a:latin typeface="Times New Roman" pitchFamily="18" charset="0"/>
                <a:ea typeface="微软雅黑" pitchFamily="34" charset="-122"/>
                <a:cs typeface="Times New Roman" pitchFamily="18" charset="0"/>
                <a:sym typeface="微软雅黑" pitchFamily="34" charset="-122"/>
              </a:rPr>
              <a:t>在这里添加文本内容在这里添加文本内容</a:t>
            </a:r>
          </a:p>
        </p:txBody>
      </p:sp>
      <p:sp>
        <p:nvSpPr>
          <p:cNvPr id="102" name="直接连接符 101"/>
          <p:cNvSpPr>
            <a:spLocks noChangeShapeType="1"/>
          </p:cNvSpPr>
          <p:nvPr/>
        </p:nvSpPr>
        <p:spPr bwMode="auto">
          <a:xfrm>
            <a:off x="1647292" y="2829984"/>
            <a:ext cx="865717" cy="0"/>
          </a:xfrm>
          <a:prstGeom prst="line">
            <a:avLst/>
          </a:prstGeom>
          <a:noFill/>
          <a:ln w="9525" cap="flat" cmpd="sng">
            <a:solidFill>
              <a:schemeClr val="bg1"/>
            </a:solidFill>
            <a:bevel/>
            <a:headEnd/>
            <a:tailEnd/>
          </a:ln>
          <a:extLst>
            <a:ext uri="{909E8E84-426E-40DD-AFC4-6F175D3DCCD1}">
              <a14:hiddenFill xmlns:a14="http://schemas.microsoft.com/office/drawing/2010/main">
                <a:noFill/>
              </a14:hiddenFill>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2800">
              <a:latin typeface="Times New Roman" pitchFamily="18" charset="0"/>
              <a:cs typeface="Times New Roman" pitchFamily="18" charset="0"/>
            </a:endParaRPr>
          </a:p>
        </p:txBody>
      </p:sp>
      <p:sp>
        <p:nvSpPr>
          <p:cNvPr id="103" name="TextBox 95"/>
          <p:cNvSpPr>
            <a:spLocks noChangeArrowheads="1"/>
          </p:cNvSpPr>
          <p:nvPr/>
        </p:nvSpPr>
        <p:spPr bwMode="auto">
          <a:xfrm>
            <a:off x="4783744" y="2387602"/>
            <a:ext cx="1143897"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2800" b="1" dirty="0">
                <a:solidFill>
                  <a:schemeClr val="bg1"/>
                </a:solidFill>
                <a:latin typeface="Times New Roman" pitchFamily="18" charset="0"/>
                <a:ea typeface="微软雅黑" pitchFamily="34" charset="-122"/>
                <a:cs typeface="Times New Roman" pitchFamily="18" charset="0"/>
                <a:sym typeface="Arial" pitchFamily="34" charset="0"/>
              </a:rPr>
              <a:t>标题</a:t>
            </a:r>
            <a:r>
              <a:rPr lang="en-US" altLang="zh-CN" sz="2800" b="1" dirty="0">
                <a:solidFill>
                  <a:schemeClr val="bg1"/>
                </a:solidFill>
                <a:latin typeface="Times New Roman" pitchFamily="18" charset="0"/>
                <a:ea typeface="微软雅黑" pitchFamily="34" charset="-122"/>
                <a:cs typeface="Times New Roman" pitchFamily="18" charset="0"/>
                <a:sym typeface="Arial" pitchFamily="34" charset="0"/>
              </a:rPr>
              <a:t>3</a:t>
            </a:r>
            <a:endParaRPr lang="zh-CN" altLang="en-US" sz="2800" b="1" dirty="0">
              <a:solidFill>
                <a:schemeClr val="bg1"/>
              </a:solidFill>
              <a:latin typeface="Times New Roman" pitchFamily="18" charset="0"/>
              <a:ea typeface="微软雅黑" pitchFamily="34" charset="-122"/>
              <a:cs typeface="Times New Roman" pitchFamily="18" charset="0"/>
              <a:sym typeface="Arial" pitchFamily="34" charset="0"/>
            </a:endParaRPr>
          </a:p>
        </p:txBody>
      </p:sp>
      <p:sp>
        <p:nvSpPr>
          <p:cNvPr id="104" name="矩形 103"/>
          <p:cNvSpPr>
            <a:spLocks noChangeArrowheads="1"/>
          </p:cNvSpPr>
          <p:nvPr/>
        </p:nvSpPr>
        <p:spPr bwMode="auto">
          <a:xfrm>
            <a:off x="4796893" y="2829984"/>
            <a:ext cx="1062567" cy="400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2800" dirty="0">
                <a:solidFill>
                  <a:schemeClr val="bg1"/>
                </a:solidFill>
                <a:latin typeface="Times New Roman" pitchFamily="18" charset="0"/>
                <a:ea typeface="微软雅黑" pitchFamily="34" charset="-122"/>
                <a:cs typeface="Times New Roman" pitchFamily="18" charset="0"/>
                <a:sym typeface="微软雅黑" pitchFamily="34" charset="-122"/>
              </a:rPr>
              <a:t>在这里添加文本内容在这里添加文本内容</a:t>
            </a:r>
          </a:p>
        </p:txBody>
      </p:sp>
      <p:sp>
        <p:nvSpPr>
          <p:cNvPr id="105" name="直接连接符 104"/>
          <p:cNvSpPr>
            <a:spLocks noChangeShapeType="1"/>
          </p:cNvSpPr>
          <p:nvPr/>
        </p:nvSpPr>
        <p:spPr bwMode="auto">
          <a:xfrm>
            <a:off x="4906959" y="2829984"/>
            <a:ext cx="865717" cy="0"/>
          </a:xfrm>
          <a:prstGeom prst="line">
            <a:avLst/>
          </a:prstGeom>
          <a:noFill/>
          <a:ln w="9525" cap="flat" cmpd="sng">
            <a:solidFill>
              <a:schemeClr val="bg1"/>
            </a:solidFill>
            <a:bevel/>
            <a:headEnd/>
            <a:tailEnd/>
          </a:ln>
          <a:extLst>
            <a:ext uri="{909E8E84-426E-40DD-AFC4-6F175D3DCCD1}">
              <a14:hiddenFill xmlns:a14="http://schemas.microsoft.com/office/drawing/2010/main">
                <a:noFill/>
              </a14:hiddenFill>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2800">
              <a:latin typeface="Times New Roman" pitchFamily="18" charset="0"/>
              <a:cs typeface="Times New Roman" pitchFamily="18" charset="0"/>
            </a:endParaRPr>
          </a:p>
        </p:txBody>
      </p:sp>
      <p:sp>
        <p:nvSpPr>
          <p:cNvPr id="106" name="TextBox 98"/>
          <p:cNvSpPr>
            <a:spLocks noChangeArrowheads="1"/>
          </p:cNvSpPr>
          <p:nvPr/>
        </p:nvSpPr>
        <p:spPr bwMode="auto">
          <a:xfrm>
            <a:off x="8034944" y="2387602"/>
            <a:ext cx="1143897"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2800" b="1" dirty="0">
                <a:solidFill>
                  <a:schemeClr val="bg1"/>
                </a:solidFill>
                <a:latin typeface="Times New Roman" pitchFamily="18" charset="0"/>
                <a:ea typeface="微软雅黑" pitchFamily="34" charset="-122"/>
                <a:cs typeface="Times New Roman" pitchFamily="18" charset="0"/>
                <a:sym typeface="Arial" pitchFamily="34" charset="0"/>
              </a:rPr>
              <a:t>标题</a:t>
            </a:r>
            <a:r>
              <a:rPr lang="en-US" altLang="zh-CN" sz="2800" b="1" dirty="0">
                <a:solidFill>
                  <a:schemeClr val="bg1"/>
                </a:solidFill>
                <a:latin typeface="Times New Roman" pitchFamily="18" charset="0"/>
                <a:ea typeface="微软雅黑" pitchFamily="34" charset="-122"/>
                <a:cs typeface="Times New Roman" pitchFamily="18" charset="0"/>
                <a:sym typeface="Arial" pitchFamily="34" charset="0"/>
              </a:rPr>
              <a:t>5</a:t>
            </a:r>
            <a:endParaRPr lang="zh-CN" altLang="en-US" sz="2800" b="1" dirty="0">
              <a:solidFill>
                <a:schemeClr val="bg1"/>
              </a:solidFill>
              <a:latin typeface="Times New Roman" pitchFamily="18" charset="0"/>
              <a:ea typeface="微软雅黑" pitchFamily="34" charset="-122"/>
              <a:cs typeface="Times New Roman" pitchFamily="18" charset="0"/>
              <a:sym typeface="Arial" pitchFamily="34" charset="0"/>
            </a:endParaRPr>
          </a:p>
        </p:txBody>
      </p:sp>
      <p:sp>
        <p:nvSpPr>
          <p:cNvPr id="107" name="矩形 106"/>
          <p:cNvSpPr>
            <a:spLocks noChangeArrowheads="1"/>
          </p:cNvSpPr>
          <p:nvPr/>
        </p:nvSpPr>
        <p:spPr bwMode="auto">
          <a:xfrm>
            <a:off x="8048093" y="2829984"/>
            <a:ext cx="1062567" cy="400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2800" dirty="0">
                <a:solidFill>
                  <a:schemeClr val="bg1"/>
                </a:solidFill>
                <a:latin typeface="Times New Roman" pitchFamily="18" charset="0"/>
                <a:ea typeface="微软雅黑" pitchFamily="34" charset="-122"/>
                <a:cs typeface="Times New Roman" pitchFamily="18" charset="0"/>
                <a:sym typeface="微软雅黑" pitchFamily="34" charset="-122"/>
              </a:rPr>
              <a:t>在这里添加文本内容在这里添加文本内容</a:t>
            </a:r>
          </a:p>
        </p:txBody>
      </p:sp>
      <p:sp>
        <p:nvSpPr>
          <p:cNvPr id="108" name="直接连接符 107"/>
          <p:cNvSpPr>
            <a:spLocks noChangeShapeType="1"/>
          </p:cNvSpPr>
          <p:nvPr/>
        </p:nvSpPr>
        <p:spPr bwMode="auto">
          <a:xfrm>
            <a:off x="8158159" y="2829984"/>
            <a:ext cx="865717" cy="0"/>
          </a:xfrm>
          <a:prstGeom prst="line">
            <a:avLst/>
          </a:prstGeom>
          <a:noFill/>
          <a:ln w="9525" cap="flat" cmpd="sng">
            <a:solidFill>
              <a:schemeClr val="bg1"/>
            </a:solidFill>
            <a:bevel/>
            <a:headEnd/>
            <a:tailEnd/>
          </a:ln>
          <a:extLst>
            <a:ext uri="{909E8E84-426E-40DD-AFC4-6F175D3DCCD1}">
              <a14:hiddenFill xmlns:a14="http://schemas.microsoft.com/office/drawing/2010/main">
                <a:noFill/>
              </a14:hiddenFill>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2800">
              <a:latin typeface="Times New Roman" pitchFamily="18" charset="0"/>
              <a:cs typeface="Times New Roman" pitchFamily="18" charset="0"/>
            </a:endParaRPr>
          </a:p>
        </p:txBody>
      </p:sp>
      <p:sp>
        <p:nvSpPr>
          <p:cNvPr id="109" name="TextBox 101"/>
          <p:cNvSpPr>
            <a:spLocks noChangeArrowheads="1"/>
          </p:cNvSpPr>
          <p:nvPr/>
        </p:nvSpPr>
        <p:spPr bwMode="auto">
          <a:xfrm>
            <a:off x="3152853" y="2925236"/>
            <a:ext cx="1143897"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2800" b="1" dirty="0">
                <a:solidFill>
                  <a:schemeClr val="bg1"/>
                </a:solidFill>
                <a:latin typeface="Times New Roman" pitchFamily="18" charset="0"/>
                <a:ea typeface="微软雅黑" pitchFamily="34" charset="-122"/>
                <a:cs typeface="Times New Roman" pitchFamily="18" charset="0"/>
                <a:sym typeface="Arial" pitchFamily="34" charset="0"/>
              </a:rPr>
              <a:t>标题</a:t>
            </a:r>
            <a:r>
              <a:rPr lang="en-US" altLang="zh-CN" sz="2800" b="1" dirty="0">
                <a:solidFill>
                  <a:schemeClr val="bg1"/>
                </a:solidFill>
                <a:latin typeface="Times New Roman" pitchFamily="18" charset="0"/>
                <a:ea typeface="微软雅黑" pitchFamily="34" charset="-122"/>
                <a:cs typeface="Times New Roman" pitchFamily="18" charset="0"/>
                <a:sym typeface="Arial" pitchFamily="34" charset="0"/>
              </a:rPr>
              <a:t>2</a:t>
            </a:r>
            <a:endParaRPr lang="zh-CN" altLang="en-US" sz="2800" b="1" dirty="0">
              <a:solidFill>
                <a:schemeClr val="bg1"/>
              </a:solidFill>
              <a:latin typeface="Times New Roman" pitchFamily="18" charset="0"/>
              <a:ea typeface="微软雅黑" pitchFamily="34" charset="-122"/>
              <a:cs typeface="Times New Roman" pitchFamily="18" charset="0"/>
              <a:sym typeface="Arial" pitchFamily="34" charset="0"/>
            </a:endParaRPr>
          </a:p>
        </p:txBody>
      </p:sp>
      <p:sp>
        <p:nvSpPr>
          <p:cNvPr id="110" name="矩形 109"/>
          <p:cNvSpPr>
            <a:spLocks noChangeArrowheads="1"/>
          </p:cNvSpPr>
          <p:nvPr/>
        </p:nvSpPr>
        <p:spPr bwMode="auto">
          <a:xfrm>
            <a:off x="3164943" y="3367617"/>
            <a:ext cx="1062567" cy="400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2800" dirty="0">
                <a:solidFill>
                  <a:schemeClr val="bg1"/>
                </a:solidFill>
                <a:latin typeface="Times New Roman" pitchFamily="18" charset="0"/>
                <a:ea typeface="微软雅黑" pitchFamily="34" charset="-122"/>
                <a:cs typeface="Times New Roman" pitchFamily="18" charset="0"/>
                <a:sym typeface="微软雅黑" pitchFamily="34" charset="-122"/>
              </a:rPr>
              <a:t>在这里添加文</a:t>
            </a:r>
            <a:r>
              <a:rPr lang="zh-CN" altLang="en-US" sz="2800" dirty="0" smtClean="0">
                <a:solidFill>
                  <a:schemeClr val="bg1"/>
                </a:solidFill>
                <a:latin typeface="Times New Roman" pitchFamily="18" charset="0"/>
                <a:ea typeface="微软雅黑" pitchFamily="34" charset="-122"/>
                <a:cs typeface="Times New Roman" pitchFamily="18" charset="0"/>
                <a:sym typeface="微软雅黑" pitchFamily="34" charset="-122"/>
              </a:rPr>
              <a:t>本容</a:t>
            </a:r>
            <a:r>
              <a:rPr lang="zh-CN" altLang="en-US" sz="2800" dirty="0">
                <a:solidFill>
                  <a:schemeClr val="bg1"/>
                </a:solidFill>
                <a:latin typeface="Times New Roman" pitchFamily="18" charset="0"/>
                <a:ea typeface="微软雅黑" pitchFamily="34" charset="-122"/>
                <a:cs typeface="Times New Roman" pitchFamily="18" charset="0"/>
                <a:sym typeface="微软雅黑" pitchFamily="34" charset="-122"/>
              </a:rPr>
              <a:t>在这里添加文本内容</a:t>
            </a:r>
          </a:p>
        </p:txBody>
      </p:sp>
      <p:sp>
        <p:nvSpPr>
          <p:cNvPr id="112" name="直接连接符 111"/>
          <p:cNvSpPr>
            <a:spLocks noChangeShapeType="1"/>
          </p:cNvSpPr>
          <p:nvPr/>
        </p:nvSpPr>
        <p:spPr bwMode="auto">
          <a:xfrm>
            <a:off x="3277125" y="3367617"/>
            <a:ext cx="863600" cy="0"/>
          </a:xfrm>
          <a:prstGeom prst="line">
            <a:avLst/>
          </a:prstGeom>
          <a:noFill/>
          <a:ln w="9525" cap="flat" cmpd="sng">
            <a:solidFill>
              <a:schemeClr val="bg1"/>
            </a:solidFill>
            <a:bevel/>
            <a:headEnd/>
            <a:tailEnd/>
          </a:ln>
          <a:extLst>
            <a:ext uri="{909E8E84-426E-40DD-AFC4-6F175D3DCCD1}">
              <a14:hiddenFill xmlns:a14="http://schemas.microsoft.com/office/drawing/2010/main">
                <a:noFill/>
              </a14:hiddenFill>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2800">
              <a:latin typeface="Times New Roman" pitchFamily="18" charset="0"/>
              <a:cs typeface="Times New Roman" pitchFamily="18" charset="0"/>
            </a:endParaRPr>
          </a:p>
        </p:txBody>
      </p:sp>
      <p:sp>
        <p:nvSpPr>
          <p:cNvPr id="113" name="TextBox 104"/>
          <p:cNvSpPr>
            <a:spLocks noChangeArrowheads="1"/>
          </p:cNvSpPr>
          <p:nvPr/>
        </p:nvSpPr>
        <p:spPr bwMode="auto">
          <a:xfrm>
            <a:off x="6391353" y="2925236"/>
            <a:ext cx="1143897"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2800" b="1" dirty="0">
                <a:solidFill>
                  <a:schemeClr val="bg1"/>
                </a:solidFill>
                <a:latin typeface="Times New Roman" pitchFamily="18" charset="0"/>
                <a:ea typeface="微软雅黑" pitchFamily="34" charset="-122"/>
                <a:cs typeface="Times New Roman" pitchFamily="18" charset="0"/>
                <a:sym typeface="Arial" pitchFamily="34" charset="0"/>
              </a:rPr>
              <a:t>标题</a:t>
            </a:r>
            <a:r>
              <a:rPr lang="en-US" altLang="zh-CN" sz="2800" b="1" dirty="0">
                <a:solidFill>
                  <a:schemeClr val="bg1"/>
                </a:solidFill>
                <a:latin typeface="Times New Roman" pitchFamily="18" charset="0"/>
                <a:ea typeface="微软雅黑" pitchFamily="34" charset="-122"/>
                <a:cs typeface="Times New Roman" pitchFamily="18" charset="0"/>
                <a:sym typeface="Arial" pitchFamily="34" charset="0"/>
              </a:rPr>
              <a:t>4</a:t>
            </a:r>
            <a:endParaRPr lang="zh-CN" altLang="en-US" sz="2800" b="1" dirty="0">
              <a:solidFill>
                <a:schemeClr val="bg1"/>
              </a:solidFill>
              <a:latin typeface="Times New Roman" pitchFamily="18" charset="0"/>
              <a:ea typeface="微软雅黑" pitchFamily="34" charset="-122"/>
              <a:cs typeface="Times New Roman" pitchFamily="18" charset="0"/>
              <a:sym typeface="Arial" pitchFamily="34" charset="0"/>
            </a:endParaRPr>
          </a:p>
        </p:txBody>
      </p:sp>
      <p:sp>
        <p:nvSpPr>
          <p:cNvPr id="114" name="矩形 113"/>
          <p:cNvSpPr>
            <a:spLocks noChangeArrowheads="1"/>
          </p:cNvSpPr>
          <p:nvPr/>
        </p:nvSpPr>
        <p:spPr bwMode="auto">
          <a:xfrm>
            <a:off x="6403443" y="3367617"/>
            <a:ext cx="1062567" cy="400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2800" dirty="0">
                <a:solidFill>
                  <a:schemeClr val="bg1"/>
                </a:solidFill>
                <a:latin typeface="Times New Roman" pitchFamily="18" charset="0"/>
                <a:ea typeface="微软雅黑" pitchFamily="34" charset="-122"/>
                <a:cs typeface="Times New Roman" pitchFamily="18" charset="0"/>
                <a:sym typeface="微软雅黑" pitchFamily="34" charset="-122"/>
              </a:rPr>
              <a:t>在这里添加文本内容在这里添加文本内容</a:t>
            </a:r>
          </a:p>
        </p:txBody>
      </p:sp>
      <p:sp>
        <p:nvSpPr>
          <p:cNvPr id="115" name="直接连接符 114"/>
          <p:cNvSpPr>
            <a:spLocks noChangeShapeType="1"/>
          </p:cNvSpPr>
          <p:nvPr/>
        </p:nvSpPr>
        <p:spPr bwMode="auto">
          <a:xfrm>
            <a:off x="6515625" y="3367617"/>
            <a:ext cx="863600" cy="0"/>
          </a:xfrm>
          <a:prstGeom prst="line">
            <a:avLst/>
          </a:prstGeom>
          <a:noFill/>
          <a:ln w="9525" cap="flat" cmpd="sng">
            <a:solidFill>
              <a:schemeClr val="bg1"/>
            </a:solidFill>
            <a:bevel/>
            <a:headEnd/>
            <a:tailEnd/>
          </a:ln>
          <a:extLst>
            <a:ext uri="{909E8E84-426E-40DD-AFC4-6F175D3DCCD1}">
              <a14:hiddenFill xmlns:a14="http://schemas.microsoft.com/office/drawing/2010/main">
                <a:noFill/>
              </a14:hiddenFill>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2800">
              <a:latin typeface="Times New Roman" pitchFamily="18" charset="0"/>
              <a:cs typeface="Times New Roman" pitchFamily="18" charset="0"/>
            </a:endParaRPr>
          </a:p>
        </p:txBody>
      </p:sp>
      <p:sp>
        <p:nvSpPr>
          <p:cNvPr id="116" name="TextBox 107"/>
          <p:cNvSpPr>
            <a:spLocks noChangeArrowheads="1"/>
          </p:cNvSpPr>
          <p:nvPr/>
        </p:nvSpPr>
        <p:spPr bwMode="auto">
          <a:xfrm>
            <a:off x="9642553" y="2925236"/>
            <a:ext cx="1143897"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2800" b="1" dirty="0">
                <a:solidFill>
                  <a:schemeClr val="bg1"/>
                </a:solidFill>
                <a:latin typeface="Times New Roman" pitchFamily="18" charset="0"/>
                <a:ea typeface="微软雅黑" pitchFamily="34" charset="-122"/>
                <a:cs typeface="Times New Roman" pitchFamily="18" charset="0"/>
                <a:sym typeface="Arial" pitchFamily="34" charset="0"/>
              </a:rPr>
              <a:t>标题</a:t>
            </a:r>
            <a:r>
              <a:rPr lang="en-US" altLang="zh-CN" sz="2800" b="1" dirty="0">
                <a:solidFill>
                  <a:schemeClr val="bg1"/>
                </a:solidFill>
                <a:latin typeface="Times New Roman" pitchFamily="18" charset="0"/>
                <a:ea typeface="微软雅黑" pitchFamily="34" charset="-122"/>
                <a:cs typeface="Times New Roman" pitchFamily="18" charset="0"/>
                <a:sym typeface="Arial" pitchFamily="34" charset="0"/>
              </a:rPr>
              <a:t>6</a:t>
            </a:r>
            <a:endParaRPr lang="zh-CN" altLang="en-US" sz="2800" b="1" dirty="0">
              <a:solidFill>
                <a:schemeClr val="bg1"/>
              </a:solidFill>
              <a:latin typeface="Times New Roman" pitchFamily="18" charset="0"/>
              <a:ea typeface="微软雅黑" pitchFamily="34" charset="-122"/>
              <a:cs typeface="Times New Roman" pitchFamily="18" charset="0"/>
              <a:sym typeface="Arial" pitchFamily="34" charset="0"/>
            </a:endParaRPr>
          </a:p>
        </p:txBody>
      </p:sp>
      <p:sp>
        <p:nvSpPr>
          <p:cNvPr id="117" name="矩形 116"/>
          <p:cNvSpPr>
            <a:spLocks noChangeArrowheads="1"/>
          </p:cNvSpPr>
          <p:nvPr/>
        </p:nvSpPr>
        <p:spPr bwMode="auto">
          <a:xfrm>
            <a:off x="9654643" y="3367617"/>
            <a:ext cx="1062567" cy="400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2800" dirty="0">
                <a:solidFill>
                  <a:schemeClr val="bg1"/>
                </a:solidFill>
                <a:latin typeface="Times New Roman" pitchFamily="18" charset="0"/>
                <a:ea typeface="微软雅黑" pitchFamily="34" charset="-122"/>
                <a:cs typeface="Times New Roman" pitchFamily="18" charset="0"/>
                <a:sym typeface="微软雅黑" pitchFamily="34" charset="-122"/>
              </a:rPr>
              <a:t>在这里添加文本内容在这里添加文本内容</a:t>
            </a:r>
          </a:p>
        </p:txBody>
      </p:sp>
      <p:sp>
        <p:nvSpPr>
          <p:cNvPr id="118" name="直接连接符 117"/>
          <p:cNvSpPr>
            <a:spLocks noChangeShapeType="1"/>
          </p:cNvSpPr>
          <p:nvPr/>
        </p:nvSpPr>
        <p:spPr bwMode="auto">
          <a:xfrm>
            <a:off x="9766825" y="3367617"/>
            <a:ext cx="863600" cy="0"/>
          </a:xfrm>
          <a:prstGeom prst="line">
            <a:avLst/>
          </a:prstGeom>
          <a:noFill/>
          <a:ln w="9525" cap="flat" cmpd="sng">
            <a:solidFill>
              <a:schemeClr val="bg1"/>
            </a:solidFill>
            <a:bevel/>
            <a:headEnd/>
            <a:tailEnd/>
          </a:ln>
          <a:extLst>
            <a:ext uri="{909E8E84-426E-40DD-AFC4-6F175D3DCCD1}">
              <a14:hiddenFill xmlns:a14="http://schemas.microsoft.com/office/drawing/2010/main">
                <a:noFill/>
              </a14:hiddenFill>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2800">
              <a:latin typeface="Times New Roman" pitchFamily="18" charset="0"/>
              <a:cs typeface="Times New Roman" pitchFamily="18" charset="0"/>
            </a:endParaRPr>
          </a:p>
        </p:txBody>
      </p:sp>
      <p:sp>
        <p:nvSpPr>
          <p:cNvPr id="3" name="TextBox 2"/>
          <p:cNvSpPr txBox="1"/>
          <p:nvPr/>
        </p:nvSpPr>
        <p:spPr>
          <a:xfrm>
            <a:off x="375367" y="306214"/>
            <a:ext cx="11464332" cy="6247864"/>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vi-VN" sz="3600" b="1" dirty="0" smtClean="0">
                <a:latin typeface="Times New Roman" pitchFamily="18" charset="0"/>
                <a:cs typeface="Times New Roman" pitchFamily="18" charset="0"/>
              </a:rPr>
              <a:t>Thần </a:t>
            </a:r>
            <a:r>
              <a:rPr lang="vi-VN" sz="3600" b="1" dirty="0">
                <a:latin typeface="Times New Roman" pitchFamily="18" charset="0"/>
                <a:cs typeface="Times New Roman" pitchFamily="18" charset="0"/>
              </a:rPr>
              <a:t>Chết mang tên 7 sắc cầu </a:t>
            </a:r>
            <a:r>
              <a:rPr lang="vi-VN" sz="3600" b="1" dirty="0" smtClean="0">
                <a:latin typeface="Times New Roman" pitchFamily="18" charset="0"/>
                <a:cs typeface="Times New Roman" pitchFamily="18" charset="0"/>
              </a:rPr>
              <a:t>vồng</a:t>
            </a:r>
            <a:r>
              <a:rPr lang="vi-VN" sz="2800" dirty="0">
                <a:latin typeface="Times New Roman" pitchFamily="18" charset="0"/>
                <a:cs typeface="Times New Roman" pitchFamily="18" charset="0"/>
              </a:rPr>
              <a:t/>
            </a:r>
            <a:br>
              <a:rPr lang="vi-VN" sz="2800" dirty="0">
                <a:latin typeface="Times New Roman" pitchFamily="18" charset="0"/>
                <a:cs typeface="Times New Roman" pitchFamily="18" charset="0"/>
              </a:rPr>
            </a:br>
            <a:r>
              <a:rPr lang="vi-VN" sz="2400" dirty="0">
                <a:latin typeface="Times New Roman" pitchFamily="18" charset="0"/>
                <a:cs typeface="Times New Roman" pitchFamily="18" charset="0"/>
              </a:rPr>
              <a:t>Trong cuộc chiến tranh xâm lược Việt Nam, để diệt sạch cỏ cây trên đường chuyển quân của bộ đội ta, máy bay Mĩ đã rải hơn 72 triệu lít thuốc diệt cỏ, trong đó có 42 triệu lít chất độc màu da cam xuống hơn 20% diện tích miền Nam nước ta. Thuốc diệt cỏ mang toàn tên những màu sắc đẹp của cầu vồng : xanh, hồng, tía, da cam,…</a:t>
            </a:r>
            <a:br>
              <a:rPr lang="vi-VN" sz="2400" dirty="0">
                <a:latin typeface="Times New Roman" pitchFamily="18" charset="0"/>
                <a:cs typeface="Times New Roman" pitchFamily="18" charset="0"/>
              </a:rPr>
            </a:br>
            <a:r>
              <a:rPr lang="vi-VN" sz="2400" dirty="0">
                <a:latin typeface="Times New Roman" pitchFamily="18" charset="0"/>
                <a:cs typeface="Times New Roman" pitchFamily="18" charset="0"/>
              </a:rPr>
              <a:t>Bom đạn và thuốc diệt cỏ đã phá huỷ hơn 2 triệu héc ta rừng, làm xói mòn và khô cằn đất, diệt chủng nhiều loài muông thú, gây thảm hoạ môi trường vô cùng khốc liệt</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r>
              <a:rPr lang="vi-VN" sz="2400" dirty="0">
                <a:latin typeface="Times New Roman" pitchFamily="18" charset="0"/>
                <a:cs typeface="Times New Roman" pitchFamily="18" charset="0"/>
              </a:rPr>
              <a:t>Nhưng hậu quả nặng nề nhất mà chất độc màu da cam gây ra là hậu quả đối với con người. Sau hơn 30 năm, chất độc này vẫn còn trong đất, trong thức ăn và trong chính cơ thể con người, gây ra những bệnh nguy hiểm cho người nhiễm độc và con cái họ, như ung thư, nứt cột sống, thần kinh, tiểu đường, sinh quái thai, dị tật bẩm sinh,… Ước tính cả nước hiện có khoảng 70 000 người lớn và từ 200 000 đến 300 000 trẻ em là nạn nhân của chất độc màu da cam. Đó là chưa kể nhiều em bé mất từ trong bụng mẹ hoặc mất ngay lúc mới sinh, chưa kịp sống trọn một giờ bên cha mẹ, anh em mình.</a:t>
            </a:r>
            <a:br>
              <a:rPr lang="vi-VN"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Theo tạp chí </a:t>
            </a:r>
            <a:r>
              <a:rPr lang="en-US" sz="2400" dirty="0">
                <a:latin typeface="Times New Roman" pitchFamily="18" charset="0"/>
                <a:cs typeface="Times New Roman" pitchFamily="18" charset="0"/>
              </a:rPr>
              <a:t>Tia </a:t>
            </a:r>
            <a:r>
              <a:rPr lang="en-US" sz="2400" dirty="0" err="1" smtClean="0">
                <a:latin typeface="Times New Roman" pitchFamily="18" charset="0"/>
                <a:cs typeface="Times New Roman" pitchFamily="18" charset="0"/>
              </a:rPr>
              <a:t>sáng</a:t>
            </a:r>
            <a:r>
              <a:rPr lang="vi-VN" sz="2800" dirty="0">
                <a:latin typeface="Times New Roman" pitchFamily="18" charset="0"/>
                <a:cs typeface="Times New Roman" pitchFamily="18" charset="0"/>
              </a:rPr>
              <a:t/>
            </a:r>
            <a:br>
              <a:rPr lang="vi-VN" sz="2800" dirty="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Chất</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độc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màu</a:t>
            </a:r>
            <a:r>
              <a:rPr lang="en-US" sz="2200" b="1" dirty="0" smtClean="0">
                <a:latin typeface="Times New Roman" pitchFamily="18" charset="0"/>
                <a:cs typeface="Times New Roman" pitchFamily="18" charset="0"/>
              </a:rPr>
              <a:t> da cam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chất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độc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đựng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thùng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chứa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có</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đánh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dấu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phân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biệt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bằng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màu</a:t>
            </a:r>
            <a:r>
              <a:rPr lang="en-US" sz="2200" dirty="0" smtClean="0">
                <a:latin typeface="Times New Roman" pitchFamily="18" charset="0"/>
                <a:cs typeface="Times New Roman" pitchFamily="18" charset="0"/>
              </a:rPr>
              <a:t> da cam.</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859819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五角星 46"/>
          <p:cNvSpPr/>
          <p:nvPr/>
        </p:nvSpPr>
        <p:spPr>
          <a:xfrm>
            <a:off x="10830306" y="4646147"/>
            <a:ext cx="248460" cy="248460"/>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8" name="五角星 47"/>
          <p:cNvSpPr/>
          <p:nvPr/>
        </p:nvSpPr>
        <p:spPr>
          <a:xfrm>
            <a:off x="11514898" y="4970604"/>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51" name="五角星 50"/>
          <p:cNvSpPr/>
          <p:nvPr/>
        </p:nvSpPr>
        <p:spPr>
          <a:xfrm rot="19922997">
            <a:off x="11089270" y="4136674"/>
            <a:ext cx="191732" cy="191732"/>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52" name="Picture 5" descr="C:\Users\Administrator\Desktop\小鸟.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2182" y="2245821"/>
            <a:ext cx="1113169" cy="1183180"/>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4"/>
          <p:cNvSpPr txBox="1"/>
          <p:nvPr/>
        </p:nvSpPr>
        <p:spPr>
          <a:xfrm>
            <a:off x="716408" y="715770"/>
            <a:ext cx="10362358" cy="113877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4000" b="1" baseline="0"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1</a:t>
            </a:r>
            <a:r>
              <a:rPr lang="en-US" altLang="zh-CN" sz="2800" b="1" baseline="0"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baseline="0"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Bài</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viết</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trên</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cho</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biết</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chất</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độc</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màu</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da cam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gây</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ra</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những</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hậu</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quả</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gì</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đối</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với</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con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người</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a:t>
            </a:r>
          </a:p>
        </p:txBody>
      </p:sp>
      <p:sp>
        <p:nvSpPr>
          <p:cNvPr id="15" name="文本框 15"/>
          <p:cNvSpPr txBox="1"/>
          <p:nvPr/>
        </p:nvSpPr>
        <p:spPr>
          <a:xfrm>
            <a:off x="4107346" y="130995"/>
            <a:ext cx="7624602" cy="584775"/>
          </a:xfrm>
          <a:prstGeom prst="rect">
            <a:avLst/>
          </a:prstGeom>
          <a:noFill/>
          <a:extLst>
            <a:ext uri="{909E8E84-426E-40DD-AFC4-6F175D3DCCD1}">
              <a14:hiddenFill xmlns:a14="http://schemas.microsoft.com/office/drawing/2010/main">
                <a:solidFill>
                  <a:srgbClr val="F7C117"/>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Hoạt</a:t>
            </a:r>
            <a:r>
              <a:rPr lang="en-US" altLang="zh-CN" sz="3200" b="1" dirty="0"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3200" b="1" dirty="0" err="1"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động</a:t>
            </a:r>
            <a:r>
              <a:rPr lang="en-US" altLang="zh-CN" sz="3200" b="1" dirty="0"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2: </a:t>
            </a:r>
            <a:r>
              <a:rPr lang="en-US" altLang="zh-CN" sz="3200" b="1" dirty="0" err="1"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Thảo</a:t>
            </a:r>
            <a:r>
              <a:rPr lang="en-US" altLang="zh-CN" sz="3200" b="1" dirty="0"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3200" b="1" dirty="0" err="1"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luận</a:t>
            </a:r>
            <a:r>
              <a:rPr lang="en-US" altLang="zh-CN" sz="3200" b="1" dirty="0"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3200" b="1" dirty="0" err="1">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t</a:t>
            </a:r>
            <a:r>
              <a:rPr lang="en-US" altLang="zh-CN" sz="3200" b="1" dirty="0" err="1"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rả</a:t>
            </a:r>
            <a:r>
              <a:rPr lang="en-US" altLang="zh-CN" sz="3200" b="1" dirty="0"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3200" b="1" dirty="0" err="1"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lời</a:t>
            </a:r>
            <a:r>
              <a:rPr lang="en-US" altLang="zh-CN" sz="3200" b="1" dirty="0"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3200" b="1" dirty="0" err="1"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câu</a:t>
            </a:r>
            <a:r>
              <a:rPr lang="en-US" altLang="zh-CN" sz="3200" b="1" dirty="0"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3200" b="1" dirty="0" err="1"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hỏi</a:t>
            </a:r>
            <a:endParaRPr lang="en-US" altLang="zh-CN" sz="3200" b="1" dirty="0"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endParaRPr>
          </a:p>
        </p:txBody>
      </p:sp>
      <p:sp>
        <p:nvSpPr>
          <p:cNvPr id="3" name="TextBox 2"/>
          <p:cNvSpPr txBox="1"/>
          <p:nvPr/>
        </p:nvSpPr>
        <p:spPr>
          <a:xfrm>
            <a:off x="853505" y="1854543"/>
            <a:ext cx="9668675" cy="2246769"/>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màu</a:t>
            </a:r>
            <a:r>
              <a:rPr lang="en-US" sz="2800" dirty="0" smtClean="0">
                <a:solidFill>
                  <a:srgbClr val="FF0000"/>
                </a:solidFill>
                <a:latin typeface="Times New Roman" pitchFamily="18" charset="0"/>
                <a:cs typeface="Times New Roman" pitchFamily="18" charset="0"/>
              </a:rPr>
              <a:t> da cam </a:t>
            </a:r>
            <a:r>
              <a:rPr lang="en-US" sz="2800" dirty="0" err="1" smtClean="0">
                <a:solidFill>
                  <a:srgbClr val="FF0000"/>
                </a:solidFill>
                <a:latin typeface="Times New Roman" pitchFamily="18" charset="0"/>
                <a:cs typeface="Times New Roman" pitchFamily="18" charset="0"/>
              </a:rPr>
              <a:t>vẫn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còn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thể</a:t>
            </a:r>
            <a:r>
              <a:rPr lang="en-US" sz="2800" dirty="0" smtClean="0">
                <a:solidFill>
                  <a:srgbClr val="FF0000"/>
                </a:solidFill>
                <a:latin typeface="Times New Roman" pitchFamily="18" charset="0"/>
                <a:cs typeface="Times New Roman" pitchFamily="18" charset="0"/>
              </a:rPr>
              <a:t> con </a:t>
            </a:r>
            <a:r>
              <a:rPr lang="en-US" sz="2800" dirty="0" err="1" smtClean="0">
                <a:solidFill>
                  <a:srgbClr val="FF0000"/>
                </a:solidFill>
                <a:latin typeface="Times New Roman" pitchFamily="18" charset="0"/>
                <a:cs typeface="Times New Roman" pitchFamily="18" charset="0"/>
              </a:rPr>
              <a:t>người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 30 </a:t>
            </a:r>
            <a:r>
              <a:rPr lang="en-US" sz="2800" dirty="0" err="1" smtClean="0">
                <a:solidFill>
                  <a:srgbClr val="FF0000"/>
                </a:solidFill>
                <a:latin typeface="Times New Roman" pitchFamily="18" charset="0"/>
                <a:cs typeface="Times New Roman" pitchFamily="18" charset="0"/>
              </a:rPr>
              <a:t>năm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gây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những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bệnh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nguy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hiểm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những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người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nhiễm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con </a:t>
            </a:r>
            <a:r>
              <a:rPr lang="en-US" sz="2800" dirty="0" err="1" smtClean="0">
                <a:solidFill>
                  <a:srgbClr val="FF0000"/>
                </a:solidFill>
                <a:latin typeface="Times New Roman" pitchFamily="18" charset="0"/>
                <a:cs typeface="Times New Roman" pitchFamily="18" charset="0"/>
              </a:rPr>
              <a:t>cái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họ</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như</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ung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thư</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nứt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kinh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tiểu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đường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sinh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quái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thai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dị</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tật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bẩm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sinh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Nhiều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trẻ</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em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nhiễm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đã</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mẹ</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hoặc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ngay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lúc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sinh</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10" name="文本框 14"/>
          <p:cNvSpPr txBox="1"/>
          <p:nvPr/>
        </p:nvSpPr>
        <p:spPr>
          <a:xfrm>
            <a:off x="822778" y="3949286"/>
            <a:ext cx="10362358" cy="113877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4000" b="1" baseline="0"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2</a:t>
            </a:r>
            <a:r>
              <a:rPr lang="en-US" altLang="zh-CN" sz="2800" b="1" baseline="0"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baseline="0"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Chúng</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ta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có</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thể</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làm</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gì</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để</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giảm</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bớt</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nỗi</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đau</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cho</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những</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nạn</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nhân</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chất</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độc</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màu</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da cam?</a:t>
            </a:r>
          </a:p>
        </p:txBody>
      </p:sp>
      <p:sp>
        <p:nvSpPr>
          <p:cNvPr id="11" name="TextBox 10"/>
          <p:cNvSpPr txBox="1"/>
          <p:nvPr/>
        </p:nvSpPr>
        <p:spPr>
          <a:xfrm>
            <a:off x="1005903" y="5094833"/>
            <a:ext cx="9668675" cy="138499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giảm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bớt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nỗi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đau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những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nạn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màu</a:t>
            </a:r>
            <a:r>
              <a:rPr lang="en-US" sz="2800" dirty="0" smtClean="0">
                <a:solidFill>
                  <a:srgbClr val="FF0000"/>
                </a:solidFill>
                <a:latin typeface="Times New Roman" pitchFamily="18" charset="0"/>
                <a:cs typeface="Times New Roman" pitchFamily="18" charset="0"/>
              </a:rPr>
              <a:t> da cam, </a:t>
            </a:r>
            <a:r>
              <a:rPr lang="en-US" sz="2800" dirty="0" err="1" smtClean="0">
                <a:solidFill>
                  <a:srgbClr val="FF0000"/>
                </a:solidFill>
                <a:latin typeface="Times New Roman" pitchFamily="18" charset="0"/>
                <a:cs typeface="Times New Roman" pitchFamily="18" charset="0"/>
              </a:rPr>
              <a:t>chúng</a:t>
            </a:r>
            <a:r>
              <a:rPr lang="en-US" sz="2800" dirty="0" smtClean="0">
                <a:solidFill>
                  <a:srgbClr val="FF0000"/>
                </a:solidFill>
                <a:latin typeface="Times New Roman" pitchFamily="18" charset="0"/>
                <a:cs typeface="Times New Roman" pitchFamily="18" charset="0"/>
              </a:rPr>
              <a:t> ta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thăm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hỏi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viên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giúp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mọi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người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chung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tay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hỗ</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trợ</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gây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quỹ</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ủng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hộ</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200167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
                                        <p:tgtEl>
                                          <p:spTgt spid="11"/>
                                        </p:tgtEl>
                                      </p:cBhvr>
                                    </p:animEffect>
                                    <p:anim calcmode="lin" valueType="num">
                                      <p:cBhvr>
                                        <p:cTn id="23" dur="400" fill="hold"/>
                                        <p:tgtEl>
                                          <p:spTgt spid="11"/>
                                        </p:tgtEl>
                                        <p:attrNameLst>
                                          <p:attrName>ppt_x</p:attrName>
                                        </p:attrNameLst>
                                      </p:cBhvr>
                                      <p:tavLst>
                                        <p:tav tm="0">
                                          <p:val>
                                            <p:strVal val="#ppt_x"/>
                                          </p:val>
                                        </p:tav>
                                        <p:tav tm="100000">
                                          <p:val>
                                            <p:strVal val="#ppt_x"/>
                                          </p:val>
                                        </p:tav>
                                      </p:tavLst>
                                    </p:anim>
                                    <p:anim calcmode="lin" valueType="num">
                                      <p:cBhvr>
                                        <p:cTn id="24" dur="400" fill="hold"/>
                                        <p:tgtEl>
                                          <p:spTgt spid="11"/>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五角星 46"/>
          <p:cNvSpPr/>
          <p:nvPr/>
        </p:nvSpPr>
        <p:spPr>
          <a:xfrm>
            <a:off x="10830306" y="4646147"/>
            <a:ext cx="248460" cy="248460"/>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8" name="五角星 47"/>
          <p:cNvSpPr/>
          <p:nvPr/>
        </p:nvSpPr>
        <p:spPr>
          <a:xfrm>
            <a:off x="11514898" y="4970604"/>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51" name="五角星 50"/>
          <p:cNvSpPr/>
          <p:nvPr/>
        </p:nvSpPr>
        <p:spPr>
          <a:xfrm rot="19922997">
            <a:off x="11089270" y="4136674"/>
            <a:ext cx="191732" cy="191732"/>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52" name="Picture 5" descr="C:\Users\Administrator\Desktop\小鸟.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2182" y="2245821"/>
            <a:ext cx="1113169" cy="1183180"/>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4"/>
          <p:cNvSpPr txBox="1"/>
          <p:nvPr/>
        </p:nvSpPr>
        <p:spPr>
          <a:xfrm>
            <a:off x="693161" y="2400485"/>
            <a:ext cx="10362358" cy="20005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4000" b="1" baseline="0"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Giả</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sử</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Hội</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Chữ</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thập</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đỏ</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là</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tổ</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chức</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giúp</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các</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nạn</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nhân</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bị</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thiên</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tai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và</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chiến</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tranh</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địa</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phương</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em</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tổ</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chức</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đội</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tình</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nguyện</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giúp</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đỡ</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nạn</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nhân</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chất</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độc</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màu</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da cam,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em</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hãy</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viết</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đơn</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xin</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gia</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nhập</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đội</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tình</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2800" b="1" dirty="0" err="1"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nguyện</a:t>
            </a:r>
            <a:r>
              <a:rPr lang="en-US" altLang="zh-CN" sz="2800" b="1" dirty="0" smtClean="0">
                <a:ln>
                  <a:solidFill>
                    <a:prstClr val="white"/>
                  </a:solidFill>
                </a:ln>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a:t>
            </a:r>
          </a:p>
        </p:txBody>
      </p:sp>
      <p:sp>
        <p:nvSpPr>
          <p:cNvPr id="15" name="文本框 15"/>
          <p:cNvSpPr txBox="1"/>
          <p:nvPr/>
        </p:nvSpPr>
        <p:spPr>
          <a:xfrm>
            <a:off x="4107346" y="130995"/>
            <a:ext cx="7624602" cy="584775"/>
          </a:xfrm>
          <a:prstGeom prst="rect">
            <a:avLst/>
          </a:prstGeom>
          <a:noFill/>
          <a:extLst>
            <a:ext uri="{909E8E84-426E-40DD-AFC4-6F175D3DCCD1}">
              <a14:hiddenFill xmlns:a14="http://schemas.microsoft.com/office/drawing/2010/main">
                <a:solidFill>
                  <a:srgbClr val="F7C117"/>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Hoạt</a:t>
            </a:r>
            <a:r>
              <a:rPr lang="en-US" altLang="zh-CN" sz="3200" b="1" dirty="0"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3200" b="1" dirty="0" err="1"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động</a:t>
            </a:r>
            <a:r>
              <a:rPr lang="en-US" altLang="zh-CN" sz="3200" b="1" dirty="0"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3: </a:t>
            </a:r>
            <a:r>
              <a:rPr lang="en-US" altLang="zh-CN" sz="3200" b="1" dirty="0" err="1"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Luyện</a:t>
            </a:r>
            <a:r>
              <a:rPr lang="en-US" altLang="zh-CN" sz="3200" b="1" dirty="0"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3200" b="1" dirty="0" err="1"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viết</a:t>
            </a:r>
            <a:r>
              <a:rPr lang="en-US" altLang="zh-CN" sz="3200" b="1" dirty="0"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 </a:t>
            </a:r>
            <a:r>
              <a:rPr lang="en-US" altLang="zh-CN" sz="3200" b="1" dirty="0" err="1"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rPr>
              <a:t>đơn</a:t>
            </a:r>
            <a:endParaRPr lang="en-US" altLang="zh-CN" sz="3200" b="1" dirty="0" smtClean="0">
              <a:solidFill>
                <a:srgbClr val="FF0000"/>
              </a:solidFill>
              <a:latin typeface="Times New Roman" pitchFamily="18" charset="0"/>
              <a:ea typeface="仓耳羽辰体-谷力 W05" panose="02020400000000000000" pitchFamily="18" charset="-122"/>
              <a:cs typeface="Times New Roman" pitchFamily="18" charset="0"/>
              <a:sym typeface="微软雅黑 Light" panose="020B0502040204020203" pitchFamily="34" charset="-122"/>
            </a:endParaRPr>
          </a:p>
        </p:txBody>
      </p:sp>
    </p:spTree>
    <p:extLst>
      <p:ext uri="{BB962C8B-B14F-4D97-AF65-F5344CB8AC3E}">
        <p14:creationId xmlns:p14="http://schemas.microsoft.com/office/powerpoint/2010/main" val="38527674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Pictures\Screenshot 2021-10-06 2200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370" y="0"/>
            <a:ext cx="69194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043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7D00996A-EBEC-464B-9DDB-7DA4B6F61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7000" y="-2667002"/>
            <a:ext cx="6858001" cy="12192001"/>
          </a:xfrm>
          <a:prstGeom prst="rect">
            <a:avLst/>
          </a:prstGeom>
        </p:spPr>
      </p:pic>
      <p:pic>
        <p:nvPicPr>
          <p:cNvPr id="10" name="图片 9">
            <a:extLst>
              <a:ext uri="{FF2B5EF4-FFF2-40B4-BE49-F238E27FC236}">
                <a16:creationId xmlns="" xmlns:a16="http://schemas.microsoft.com/office/drawing/2014/main" id="{94615821-7517-459A-A22B-4C844093B2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097868" y="-225286"/>
            <a:ext cx="1996261" cy="12192002"/>
          </a:xfrm>
          <a:prstGeom prst="rect">
            <a:avLst/>
          </a:prstGeom>
        </p:spPr>
      </p:pic>
      <p:pic>
        <p:nvPicPr>
          <p:cNvPr id="13" name="图片 2" descr="59a37ccd08afa"/>
          <p:cNvPicPr>
            <a:picLocks noChangeAspect="1"/>
          </p:cNvPicPr>
          <p:nvPr/>
        </p:nvPicPr>
        <p:blipFill>
          <a:blip r:embed="rId6"/>
          <a:stretch>
            <a:fillRect/>
          </a:stretch>
        </p:blipFill>
        <p:spPr>
          <a:xfrm>
            <a:off x="1061465" y="-227453"/>
            <a:ext cx="8864135" cy="4997006"/>
          </a:xfrm>
          <a:prstGeom prst="rect">
            <a:avLst/>
          </a:prstGeom>
        </p:spPr>
      </p:pic>
      <p:sp>
        <p:nvSpPr>
          <p:cNvPr id="14" name="文本框 13">
            <a:extLst>
              <a:ext uri="{FF2B5EF4-FFF2-40B4-BE49-F238E27FC236}">
                <a16:creationId xmlns:a16="http://schemas.microsoft.com/office/drawing/2014/main" xmlns="" id="{AEF472D5-818C-4FD2-A11A-0FF44637BC59}"/>
              </a:ext>
            </a:extLst>
          </p:cNvPr>
          <p:cNvSpPr txBox="1"/>
          <p:nvPr/>
        </p:nvSpPr>
        <p:spPr>
          <a:xfrm>
            <a:off x="-2579789" y="3296486"/>
            <a:ext cx="11462200" cy="1446550"/>
          </a:xfrm>
          <a:prstGeom prst="rect">
            <a:avLst/>
          </a:prstGeom>
          <a:noFill/>
        </p:spPr>
        <p:txBody>
          <a:bodyPr wrap="square" rtlCol="0">
            <a:spAutoFit/>
          </a:bodyPr>
          <a:lstStyle/>
          <a:p>
            <a:pPr algn="r"/>
            <a:r>
              <a:rPr lang="vi-VN" altLang="zh-CN" sz="8800" i="1" dirty="0" smtClean="0">
                <a:solidFill>
                  <a:schemeClr val="accent2">
                    <a:lumMod val="50000"/>
                  </a:schemeClr>
                </a:solidFill>
                <a:latin typeface="Matura MT Script Capitals" pitchFamily="66" charset="0"/>
                <a:ea typeface="inpin heiti" charset="-122"/>
                <a:cs typeface="Times New Roman" panose="02020603050405020304" pitchFamily="18" charset="0"/>
              </a:rPr>
              <a:t>Tạm biệt</a:t>
            </a:r>
            <a:endParaRPr lang="zh-CN" altLang="en-US" sz="8800" i="1" dirty="0">
              <a:solidFill>
                <a:schemeClr val="accent2">
                  <a:lumMod val="50000"/>
                </a:schemeClr>
              </a:solidFill>
              <a:latin typeface="Matura MT Script Capitals" pitchFamily="66" charset="0"/>
              <a:ea typeface="inpin heiti" charset="-122"/>
              <a:cs typeface="Times New Roman" panose="02020603050405020304" pitchFamily="18" charset="0"/>
            </a:endParaRPr>
          </a:p>
        </p:txBody>
      </p:sp>
      <p:sp>
        <p:nvSpPr>
          <p:cNvPr id="2" name="TextBox 1"/>
          <p:cNvSpPr txBox="1"/>
          <p:nvPr/>
        </p:nvSpPr>
        <p:spPr>
          <a:xfrm>
            <a:off x="2790701" y="4781428"/>
            <a:ext cx="7422078"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Giao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việc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em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chuẩn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bị</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bài</a:t>
            </a:r>
            <a:r>
              <a:rPr lang="en-US" sz="2800" dirty="0" smtClean="0">
                <a:solidFill>
                  <a:srgbClr val="FF0000"/>
                </a:solidFill>
                <a:latin typeface="Times New Roman" pitchFamily="18" charset="0"/>
                <a:cs typeface="Times New Roman" pitchFamily="18" charset="0"/>
              </a:rPr>
              <a:t> 6B </a:t>
            </a:r>
            <a:r>
              <a:rPr lang="en-US" sz="2800" dirty="0" err="1" smtClean="0">
                <a:solidFill>
                  <a:srgbClr val="FF0000"/>
                </a:solidFill>
                <a:latin typeface="Times New Roman" pitchFamily="18" charset="0"/>
                <a:cs typeface="Times New Roman" pitchFamily="18" charset="0"/>
              </a:rPr>
              <a:t>tiết</a:t>
            </a:r>
            <a:r>
              <a:rPr lang="en-US" sz="2800" dirty="0" smtClean="0">
                <a:solidFill>
                  <a:srgbClr val="FF0000"/>
                </a:solidFill>
                <a:latin typeface="Times New Roman" pitchFamily="18" charset="0"/>
                <a:cs typeface="Times New Roman" pitchFamily="18" charset="0"/>
              </a:rPr>
              <a:t> 3 </a:t>
            </a:r>
            <a:r>
              <a:rPr lang="en-US" sz="2800" dirty="0" err="1" smtClean="0">
                <a:solidFill>
                  <a:srgbClr val="FF0000"/>
                </a:solidFill>
                <a:latin typeface="Times New Roman" pitchFamily="18" charset="0"/>
                <a:cs typeface="Times New Roman" pitchFamily="18" charset="0"/>
              </a:rPr>
              <a:t>nhé</a:t>
            </a:r>
            <a:r>
              <a:rPr lang="en-US" sz="2800" dirty="0" smtClean="0">
                <a:solidFill>
                  <a:srgbClr val="FF0000"/>
                </a:solidFill>
              </a:rPr>
              <a:t>!</a:t>
            </a:r>
            <a:endParaRPr lang="en-US" sz="2800" dirty="0">
              <a:solidFill>
                <a:srgbClr val="FF0000"/>
              </a:solidFill>
            </a:endParaRPr>
          </a:p>
        </p:txBody>
      </p:sp>
    </p:spTree>
    <p:custDataLst>
      <p:tags r:id="rId1"/>
    </p:custDataLst>
    <p:extLst>
      <p:ext uri="{BB962C8B-B14F-4D97-AF65-F5344CB8AC3E}">
        <p14:creationId xmlns:p14="http://schemas.microsoft.com/office/powerpoint/2010/main" val="7918113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anim calcmode="lin" valueType="num">
                                      <p:cBhvr>
                                        <p:cTn id="1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32"/>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677</TotalTime>
  <Words>556</Words>
  <Application>Microsoft Office PowerPoint</Application>
  <PresentationFormat>Custom</PresentationFormat>
  <Paragraphs>43</Paragraphs>
  <Slides>9</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vt:i4>
      </vt:variant>
    </vt:vector>
  </HeadingPairs>
  <TitlesOfParts>
    <vt:vector size="23" baseType="lpstr">
      <vt:lpstr>Arial</vt:lpstr>
      <vt:lpstr>宋体</vt:lpstr>
      <vt:lpstr>微软雅黑 Light</vt:lpstr>
      <vt:lpstr>inpin heiti</vt:lpstr>
      <vt:lpstr>方正卡通简体</vt:lpstr>
      <vt:lpstr>微软雅黑</vt:lpstr>
      <vt:lpstr>Times New Roman</vt:lpstr>
      <vt:lpstr>Matura MT Script Capitals</vt:lpstr>
      <vt:lpstr>等线 Light</vt:lpstr>
      <vt:lpstr>方正少儿简体</vt:lpstr>
      <vt:lpstr>仓耳羽辰体-谷力 W05</vt:lpstr>
      <vt:lpstr>Calibri</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dc:title>
  <dc:creator>七 七</dc:creator>
  <cp:lastModifiedBy>pc</cp:lastModifiedBy>
  <cp:revision>194</cp:revision>
  <dcterms:created xsi:type="dcterms:W3CDTF">2019-05-18T10:06:56Z</dcterms:created>
  <dcterms:modified xsi:type="dcterms:W3CDTF">2021-10-08T15:23:01Z</dcterms:modified>
</cp:coreProperties>
</file>